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733" r:id="rId4"/>
  </p:sldMasterIdLst>
  <p:notesMasterIdLst>
    <p:notesMasterId r:id="rId7"/>
  </p:notesMasterIdLst>
  <p:sldIdLst>
    <p:sldId id="406" r:id="rId5"/>
    <p:sldId id="415" r:id="rId6"/>
  </p:sldIdLst>
  <p:sldSz cx="9144000" cy="6858000" type="screen4x3"/>
  <p:notesSz cx="12192000" cy="6858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28" userDrawn="1">
          <p15:clr>
            <a:srgbClr val="A4A3A4"/>
          </p15:clr>
        </p15:guide>
        <p15:guide id="2" pos="396" userDrawn="1">
          <p15:clr>
            <a:srgbClr val="A4A3A4"/>
          </p15:clr>
        </p15:guide>
        <p15:guide id="3" pos="799" userDrawn="1">
          <p15:clr>
            <a:srgbClr val="A4A3A4"/>
          </p15:clr>
        </p15:guide>
        <p15:guide id="4" pos="1201" userDrawn="1">
          <p15:clr>
            <a:srgbClr val="A4A3A4"/>
          </p15:clr>
        </p15:guide>
        <p15:guide id="5" pos="1603" userDrawn="1">
          <p15:clr>
            <a:srgbClr val="A4A3A4"/>
          </p15:clr>
        </p15:guide>
        <p15:guide id="6" pos="2004" userDrawn="1">
          <p15:clr>
            <a:srgbClr val="A4A3A4"/>
          </p15:clr>
        </p15:guide>
        <p15:guide id="7" pos="2406" userDrawn="1">
          <p15:clr>
            <a:srgbClr val="A4A3A4"/>
          </p15:clr>
        </p15:guide>
        <p15:guide id="8" pos="2808" userDrawn="1">
          <p15:clr>
            <a:srgbClr val="A4A3A4"/>
          </p15:clr>
        </p15:guide>
        <p15:guide id="9" pos="3210" userDrawn="1">
          <p15:clr>
            <a:srgbClr val="A4A3A4"/>
          </p15:clr>
        </p15:guide>
        <p15:guide id="10" pos="3612" userDrawn="1">
          <p15:clr>
            <a:srgbClr val="A4A3A4"/>
          </p15:clr>
        </p15:guide>
        <p15:guide id="11" pos="4013" userDrawn="1">
          <p15:clr>
            <a:srgbClr val="A4A3A4"/>
          </p15:clr>
        </p15:guide>
        <p15:guide id="12" orient="horz" pos="1065" userDrawn="1">
          <p15:clr>
            <a:srgbClr val="A4A3A4"/>
          </p15:clr>
        </p15:guide>
        <p15:guide id="13" orient="horz" pos="1601" userDrawn="1">
          <p15:clr>
            <a:srgbClr val="A4A3A4"/>
          </p15:clr>
        </p15:guide>
        <p15:guide id="14" orient="horz" pos="2137" userDrawn="1">
          <p15:clr>
            <a:srgbClr val="A4A3A4"/>
          </p15:clr>
        </p15:guide>
        <p15:guide id="15" orient="horz" pos="2672" userDrawn="1">
          <p15:clr>
            <a:srgbClr val="A4A3A4"/>
          </p15:clr>
        </p15:guide>
        <p15:guide id="16" orient="horz" pos="3208" userDrawn="1">
          <p15:clr>
            <a:srgbClr val="A4A3A4"/>
          </p15:clr>
        </p15:guide>
        <p15:guide id="17" orient="horz" pos="3744" userDrawn="1">
          <p15:clr>
            <a:srgbClr val="A4A3A4"/>
          </p15:clr>
        </p15:guide>
        <p15:guide id="18" pos="4410" userDrawn="1">
          <p15:clr>
            <a:srgbClr val="A4A3A4"/>
          </p15:clr>
        </p15:guide>
        <p15:guide id="19" pos="4817" userDrawn="1">
          <p15:clr>
            <a:srgbClr val="A4A3A4"/>
          </p15:clr>
        </p15:guide>
        <p15:guide id="20" pos="5220" userDrawn="1">
          <p15:clr>
            <a:srgbClr val="A4A3A4"/>
          </p15:clr>
        </p15:guide>
        <p15:guide id="21" pos="5621" userDrawn="1">
          <p15:clr>
            <a:srgbClr val="A4A3A4"/>
          </p15:clr>
        </p15:guide>
        <p15:guide id="22" pos="57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A1684"/>
    <a:srgbClr val="2FBFBC"/>
    <a:srgbClr val="269996"/>
    <a:srgbClr val="FB945B"/>
    <a:srgbClr val="DBFF93"/>
    <a:srgbClr val="CCFF66"/>
    <a:srgbClr val="69B4FF"/>
    <a:srgbClr val="CCECFF"/>
    <a:srgbClr val="BC46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686" y="102"/>
      </p:cViewPr>
      <p:guideLst>
        <p:guide orient="horz" pos="528"/>
        <p:guide pos="396"/>
        <p:guide pos="799"/>
        <p:guide pos="1201"/>
        <p:guide pos="1603"/>
        <p:guide pos="2004"/>
        <p:guide pos="2406"/>
        <p:guide pos="2808"/>
        <p:guide pos="3210"/>
        <p:guide pos="3612"/>
        <p:guide pos="4013"/>
        <p:guide orient="horz" pos="1065"/>
        <p:guide orient="horz" pos="1601"/>
        <p:guide orient="horz" pos="2137"/>
        <p:guide orient="horz" pos="2672"/>
        <p:guide orient="horz" pos="3208"/>
        <p:guide orient="horz" pos="3744"/>
        <p:guide pos="4410"/>
        <p:guide pos="4817"/>
        <p:guide pos="5220"/>
        <p:guide pos="5621"/>
        <p:guide pos="575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-2664"/>
    </p:cViewPr>
  </p:sorterViewPr>
  <p:notesViewPr>
    <p:cSldViewPr snapToGrid="0">
      <p:cViewPr varScale="1">
        <p:scale>
          <a:sx n="112" d="100"/>
          <a:sy n="112" d="100"/>
        </p:scale>
        <p:origin x="636" y="78"/>
      </p:cViewPr>
      <p:guideLst/>
    </p:cSldViewPr>
  </p:notesViewPr>
  <p:gridSpacing cx="850392" cy="85039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E8B2CB-0CB8-47FA-9EAF-7C3297948292}" type="datetimeFigureOut">
              <a:rPr lang="fr-CA" smtClean="0"/>
              <a:t>2024-12-02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552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FB8E14-3758-4E01-BA3B-D9F8C48CAD7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2015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sv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sv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ou cloture - 01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BEF4FA5-C64B-4F43-B74D-25835A129760}"/>
              </a:ext>
            </a:extLst>
          </p:cNvPr>
          <p:cNvSpPr/>
          <p:nvPr/>
        </p:nvSpPr>
        <p:spPr>
          <a:xfrm>
            <a:off x="0" y="1"/>
            <a:ext cx="4457700" cy="59436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B96B0DE-1A27-4923-A603-B6E89F689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364" y="1726474"/>
            <a:ext cx="3373484" cy="449797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643F3F-6B69-47F8-BCE5-815B38475DEF}"/>
              </a:ext>
            </a:extLst>
          </p:cNvPr>
          <p:cNvSpPr/>
          <p:nvPr userDrawn="1"/>
        </p:nvSpPr>
        <p:spPr>
          <a:xfrm>
            <a:off x="-1" y="-3133"/>
            <a:ext cx="3240000" cy="43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A8D10-7829-46F2-B915-6822A050FFE8}"/>
              </a:ext>
            </a:extLst>
          </p:cNvPr>
          <p:cNvSpPr/>
          <p:nvPr userDrawn="1"/>
        </p:nvSpPr>
        <p:spPr>
          <a:xfrm>
            <a:off x="0" y="0"/>
            <a:ext cx="2160000" cy="288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472ED1A-E8E5-4B05-A6BC-6D7CBCEAA6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134"/>
            <a:ext cx="1357508" cy="18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8403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Contenu avec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39127E-F6A2-4969-A071-47D63AFB405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685801" y="6356985"/>
            <a:ext cx="3977640" cy="365125"/>
          </a:xfrm>
        </p:spPr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ABDD7D-8BCB-40FF-A16F-3BEE20511D7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0" name="Espace réservé du contenu - colonne gauche">
            <a:extLst>
              <a:ext uri="{FF2B5EF4-FFF2-40B4-BE49-F238E27FC236}">
                <a16:creationId xmlns:a16="http://schemas.microsoft.com/office/drawing/2014/main" id="{66E8FCCD-DB32-4577-97E1-0197C58C2FA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5799" y="2141622"/>
            <a:ext cx="3977640" cy="3984859"/>
          </a:xfrm>
        </p:spPr>
        <p:txBody>
          <a:bodyPr/>
          <a:lstStyle>
            <a:lvl1pPr>
              <a:spcBef>
                <a:spcPts val="450"/>
              </a:spcBef>
              <a:defRPr b="1">
                <a:solidFill>
                  <a:schemeClr val="accent4"/>
                </a:solidFill>
              </a:defRPr>
            </a:lvl1pPr>
            <a:lvl2pPr marL="0" indent="0"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-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titre de paragraphe : </a:t>
            </a:r>
            <a:r>
              <a:rPr lang="fr-CA" dirty="0" err="1"/>
              <a:t>arial</a:t>
            </a:r>
            <a:r>
              <a:rPr lang="fr-CA" dirty="0"/>
              <a:t> gras, couleur accent.</a:t>
            </a:r>
            <a:br>
              <a:rPr lang="fr-CA" dirty="0"/>
            </a:br>
            <a:r>
              <a:rPr lang="fr-CA" dirty="0"/>
              <a:t>Niveau 2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3 et 4 = listes à puce.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78" name="Forme libre : carré couleur accent - bas droite">
            <a:extLst>
              <a:ext uri="{FF2B5EF4-FFF2-40B4-BE49-F238E27FC236}">
                <a16:creationId xmlns:a16="http://schemas.microsoft.com/office/drawing/2014/main" id="{04668A44-55CC-452B-9B58-8893C7A3B63B}"/>
              </a:ext>
            </a:extLst>
          </p:cNvPr>
          <p:cNvSpPr>
            <a:spLocks noChangeAspect="1"/>
          </p:cNvSpPr>
          <p:nvPr/>
        </p:nvSpPr>
        <p:spPr>
          <a:xfrm>
            <a:off x="6572248" y="3428998"/>
            <a:ext cx="2571752" cy="3429002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rgbClr val="FD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  <p:sp>
        <p:nvSpPr>
          <p:cNvPr id="279" name="Espace réservé pour une image">
            <a:extLst>
              <a:ext uri="{FF2B5EF4-FFF2-40B4-BE49-F238E27FC236}">
                <a16:creationId xmlns:a16="http://schemas.microsoft.com/office/drawing/2014/main" id="{3E545320-796C-4FF5-B959-9D05E1F4DB7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572250" y="3429000"/>
            <a:ext cx="2571750" cy="3429000"/>
          </a:xfrm>
        </p:spPr>
        <p:txBody>
          <a:bodyPr>
            <a:noAutofit/>
          </a:bodyPr>
          <a:lstStyle>
            <a:lvl1pPr>
              <a:defRPr sz="1050"/>
            </a:lvl1pPr>
          </a:lstStyle>
          <a:p>
            <a:r>
              <a:rPr lang="fr-CA" dirty="0"/>
              <a:t>Insérer image si désiré</a:t>
            </a:r>
          </a:p>
        </p:txBody>
      </p:sp>
      <p:sp>
        <p:nvSpPr>
          <p:cNvPr id="12" name="Titre">
            <a:extLst>
              <a:ext uri="{FF2B5EF4-FFF2-40B4-BE49-F238E27FC236}">
                <a16:creationId xmlns:a16="http://schemas.microsoft.com/office/drawing/2014/main" id="{083E2638-0907-4296-A837-AA3E16D5BF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Insérer le titre ici</a:t>
            </a:r>
            <a:endParaRPr lang="fr-CA" dirty="0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798" y="274320"/>
            <a:ext cx="3316408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rgbClr val="006CB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sp>
        <p:nvSpPr>
          <p:cNvPr id="9" name="Forme libre : carré couleur accent - bas droite">
            <a:extLst>
              <a:ext uri="{FF2B5EF4-FFF2-40B4-BE49-F238E27FC236}">
                <a16:creationId xmlns:a16="http://schemas.microsoft.com/office/drawing/2014/main" id="{401BEA3B-D07E-44BB-8F2E-65B1F65CEAF6}"/>
              </a:ext>
            </a:extLst>
          </p:cNvPr>
          <p:cNvSpPr>
            <a:spLocks noChangeAspect="1"/>
          </p:cNvSpPr>
          <p:nvPr userDrawn="1"/>
        </p:nvSpPr>
        <p:spPr>
          <a:xfrm>
            <a:off x="6572248" y="3428998"/>
            <a:ext cx="2571752" cy="3429002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rgbClr val="FD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</p:spTree>
    <p:extLst>
      <p:ext uri="{BB962C8B-B14F-4D97-AF65-F5344CB8AC3E}">
        <p14:creationId xmlns:p14="http://schemas.microsoft.com/office/powerpoint/2010/main" val="6676188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Contenu -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D75104-D63D-41EC-AB37-DB2D145C2B6C}"/>
              </a:ext>
            </a:extLst>
          </p:cNvPr>
          <p:cNvSpPr>
            <a:spLocks noGrp="1"/>
          </p:cNvSpPr>
          <p:nvPr>
            <p:ph type="dt" sz="half" idx="25"/>
          </p:nvPr>
        </p:nvSpPr>
        <p:spPr>
          <a:xfrm>
            <a:off x="7236995" y="6356351"/>
            <a:ext cx="1354638" cy="365125"/>
          </a:xfrm>
        </p:spPr>
        <p:txBody>
          <a:bodyPr/>
          <a:lstStyle/>
          <a:p>
            <a:endParaRPr lang="fr-CA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39127E-F6A2-4969-A071-47D63AFB405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ABDD7D-8BCB-40FF-A16F-3BEE20511D7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4" name="Espace réservé du contenu - colonne droite">
            <a:extLst>
              <a:ext uri="{FF2B5EF4-FFF2-40B4-BE49-F238E27FC236}">
                <a16:creationId xmlns:a16="http://schemas.microsoft.com/office/drawing/2014/main" id="{78E07DCC-9F5C-48A7-AD6C-3B5F96B62D95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025473" y="2141622"/>
            <a:ext cx="3566160" cy="3984859"/>
          </a:xfrm>
        </p:spPr>
        <p:txBody>
          <a:bodyPr/>
          <a:lstStyle>
            <a:lvl1pPr>
              <a:spcBef>
                <a:spcPts val="450"/>
              </a:spcBef>
              <a:defRPr b="1">
                <a:solidFill>
                  <a:schemeClr val="accent4"/>
                </a:solidFill>
              </a:defRPr>
            </a:lvl1pPr>
            <a:lvl2pPr marL="0" indent="0"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-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titre de paragraphe : </a:t>
            </a:r>
            <a:r>
              <a:rPr lang="fr-CA" dirty="0" err="1"/>
              <a:t>arial</a:t>
            </a:r>
            <a:r>
              <a:rPr lang="fr-CA" dirty="0"/>
              <a:t> gras, couleur accent.</a:t>
            </a:r>
            <a:br>
              <a:rPr lang="fr-CA" dirty="0"/>
            </a:br>
            <a:r>
              <a:rPr lang="fr-CA" dirty="0"/>
              <a:t>Niveau 2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3 et 4 = listes à puce.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0" name="Espace réservé du contenu - colonne gauche">
            <a:extLst>
              <a:ext uri="{FF2B5EF4-FFF2-40B4-BE49-F238E27FC236}">
                <a16:creationId xmlns:a16="http://schemas.microsoft.com/office/drawing/2014/main" id="{66E8FCCD-DB32-4577-97E1-0197C58C2FA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5799" y="2141622"/>
            <a:ext cx="3566160" cy="3984859"/>
          </a:xfrm>
        </p:spPr>
        <p:txBody>
          <a:bodyPr/>
          <a:lstStyle>
            <a:lvl1pPr>
              <a:spcBef>
                <a:spcPts val="450"/>
              </a:spcBef>
              <a:defRPr b="1">
                <a:solidFill>
                  <a:schemeClr val="accent4"/>
                </a:solidFill>
              </a:defRPr>
            </a:lvl1pPr>
            <a:lvl2pPr marL="0" indent="0"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-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titre de paragraphe : </a:t>
            </a:r>
            <a:r>
              <a:rPr lang="fr-CA" dirty="0" err="1"/>
              <a:t>arial</a:t>
            </a:r>
            <a:r>
              <a:rPr lang="fr-CA" dirty="0"/>
              <a:t> gras, couleur accent.</a:t>
            </a:r>
            <a:br>
              <a:rPr lang="fr-CA" dirty="0"/>
            </a:br>
            <a:r>
              <a:rPr lang="fr-CA" dirty="0"/>
              <a:t>Niveau 2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3 et 4 = listes à puce.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083E2638-0907-4296-A837-AA3E16D5BF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Insérer le Titre ici</a:t>
            </a:r>
            <a:endParaRPr lang="fr-CA" dirty="0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798" y="274320"/>
            <a:ext cx="3316408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rgbClr val="006CB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(titre de la section)</a:t>
            </a:r>
          </a:p>
        </p:txBody>
      </p:sp>
    </p:spTree>
    <p:extLst>
      <p:ext uri="{BB962C8B-B14F-4D97-AF65-F5344CB8AC3E}">
        <p14:creationId xmlns:p14="http://schemas.microsoft.com/office/powerpoint/2010/main" val="37528086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60" userDrawn="1">
          <p15:clr>
            <a:srgbClr val="FBAE40"/>
          </p15:clr>
        </p15:guide>
        <p15:guide id="4" pos="288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Contenu - 1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D75104-D63D-41EC-AB37-DB2D145C2B6C}"/>
              </a:ext>
            </a:extLst>
          </p:cNvPr>
          <p:cNvSpPr>
            <a:spLocks noGrp="1"/>
          </p:cNvSpPr>
          <p:nvPr>
            <p:ph type="dt" sz="half" idx="25"/>
          </p:nvPr>
        </p:nvSpPr>
        <p:spPr>
          <a:xfrm>
            <a:off x="7236994" y="6356351"/>
            <a:ext cx="1335506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39127E-F6A2-4969-A071-47D63AFB405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ABDD7D-8BCB-40FF-A16F-3BEE20511D7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0" name="Espace réservé du contenu - colonne gauche">
            <a:extLst>
              <a:ext uri="{FF2B5EF4-FFF2-40B4-BE49-F238E27FC236}">
                <a16:creationId xmlns:a16="http://schemas.microsoft.com/office/drawing/2014/main" id="{66E8FCCD-DB32-4577-97E1-0197C58C2FA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5799" y="2560321"/>
            <a:ext cx="7543800" cy="3289905"/>
          </a:xfrm>
        </p:spPr>
        <p:txBody>
          <a:bodyPr>
            <a:noAutofit/>
          </a:bodyPr>
          <a:lstStyle>
            <a:lvl1pPr>
              <a:spcBef>
                <a:spcPts val="450"/>
              </a:spcBef>
              <a:defRPr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0" indent="0">
              <a:spcBef>
                <a:spcPts val="0"/>
              </a:spcBef>
              <a:spcAft>
                <a:spcPts val="450"/>
              </a:spcAft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-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titre de paragraphe : </a:t>
            </a:r>
            <a:r>
              <a:rPr lang="fr-CA" dirty="0" err="1"/>
              <a:t>arial</a:t>
            </a:r>
            <a:r>
              <a:rPr lang="fr-CA" dirty="0"/>
              <a:t> gras, couleur accent.</a:t>
            </a:r>
            <a:br>
              <a:rPr lang="fr-CA" dirty="0"/>
            </a:br>
            <a:r>
              <a:rPr lang="fr-CA" dirty="0"/>
              <a:t>Niveau 2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3 et 4 = listes à puce.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1" name="Espace réservé du texte  - sous-titre">
            <a:extLst>
              <a:ext uri="{FF2B5EF4-FFF2-40B4-BE49-F238E27FC236}">
                <a16:creationId xmlns:a16="http://schemas.microsoft.com/office/drawing/2014/main" id="{8FEAA6BC-3D17-40AE-BB2B-87EB03C0B6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1715705"/>
            <a:ext cx="7534776" cy="666549"/>
          </a:xfrm>
        </p:spPr>
        <p:txBody>
          <a:bodyPr lIns="0" tIns="0" rIns="0" bIns="0" anchor="b">
            <a:norm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Tx/>
              <a:buNone/>
              <a:defRPr sz="24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Insérer sous-titre ici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083E2638-0907-4296-A837-AA3E16D5BF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Insérer le Titre ici</a:t>
            </a:r>
            <a:endParaRPr lang="fr-CA" dirty="0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798" y="274320"/>
            <a:ext cx="3316408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rgbClr val="006CB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</p:spTree>
    <p:extLst>
      <p:ext uri="{BB962C8B-B14F-4D97-AF65-F5344CB8AC3E}">
        <p14:creationId xmlns:p14="http://schemas.microsoft.com/office/powerpoint/2010/main" val="13745279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Sous-titre / Contenu - 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D75104-D63D-41EC-AB37-DB2D145C2B6C}"/>
              </a:ext>
            </a:extLst>
          </p:cNvPr>
          <p:cNvSpPr>
            <a:spLocks noGrp="1"/>
          </p:cNvSpPr>
          <p:nvPr>
            <p:ph type="dt" sz="half" idx="25"/>
          </p:nvPr>
        </p:nvSpPr>
        <p:spPr>
          <a:xfrm>
            <a:off x="7236994" y="6356351"/>
            <a:ext cx="1335506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39127E-F6A2-4969-A071-47D63AFB405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ABDD7D-8BCB-40FF-A16F-3BEE20511D7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4" name="Espace réservé du contenu - colonne droite">
            <a:extLst>
              <a:ext uri="{FF2B5EF4-FFF2-40B4-BE49-F238E27FC236}">
                <a16:creationId xmlns:a16="http://schemas.microsoft.com/office/drawing/2014/main" id="{78E07DCC-9F5C-48A7-AD6C-3B5F96B62D95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5025472" y="2560320"/>
            <a:ext cx="3547028" cy="3291840"/>
          </a:xfrm>
        </p:spPr>
        <p:txBody>
          <a:bodyPr>
            <a:noAutofit/>
          </a:bodyPr>
          <a:lstStyle>
            <a:lvl1pPr>
              <a:defRPr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0" indent="0">
              <a:spcBef>
                <a:spcPts val="0"/>
              </a:spcBef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-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titre de paragraphe : </a:t>
            </a:r>
            <a:r>
              <a:rPr lang="fr-CA" dirty="0" err="1"/>
              <a:t>arial</a:t>
            </a:r>
            <a:r>
              <a:rPr lang="fr-CA" dirty="0"/>
              <a:t> gras, couleur accent.</a:t>
            </a:r>
            <a:br>
              <a:rPr lang="fr-CA" dirty="0"/>
            </a:br>
            <a:r>
              <a:rPr lang="fr-CA" dirty="0"/>
              <a:t>Niveau 2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3 et 4 = listes à puce.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0" name="Espace réservé du contenu - colonne gauche">
            <a:extLst>
              <a:ext uri="{FF2B5EF4-FFF2-40B4-BE49-F238E27FC236}">
                <a16:creationId xmlns:a16="http://schemas.microsoft.com/office/drawing/2014/main" id="{66E8FCCD-DB32-4577-97E1-0197C58C2FA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5799" y="2560321"/>
            <a:ext cx="3566160" cy="3289905"/>
          </a:xfrm>
        </p:spPr>
        <p:txBody>
          <a:bodyPr>
            <a:noAutofit/>
          </a:bodyPr>
          <a:lstStyle>
            <a:lvl1pPr>
              <a:spcBef>
                <a:spcPts val="450"/>
              </a:spcBef>
              <a:defRPr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0" indent="0">
              <a:spcBef>
                <a:spcPts val="0"/>
              </a:spcBef>
              <a:spcAft>
                <a:spcPts val="450"/>
              </a:spcAft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-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titre de paragraphe : </a:t>
            </a:r>
            <a:r>
              <a:rPr lang="fr-CA" dirty="0" err="1"/>
              <a:t>arial</a:t>
            </a:r>
            <a:r>
              <a:rPr lang="fr-CA" dirty="0"/>
              <a:t> gras, couleur accent.</a:t>
            </a:r>
            <a:br>
              <a:rPr lang="fr-CA" dirty="0"/>
            </a:br>
            <a:r>
              <a:rPr lang="fr-CA" dirty="0"/>
              <a:t>Niveau 2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3 et 4 = listes à puce.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11" name="Espace réservé du texte - sous titre">
            <a:extLst>
              <a:ext uri="{FF2B5EF4-FFF2-40B4-BE49-F238E27FC236}">
                <a16:creationId xmlns:a16="http://schemas.microsoft.com/office/drawing/2014/main" id="{8FEAA6BC-3D17-40AE-BB2B-87EB03C0B6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1715705"/>
            <a:ext cx="7534776" cy="666549"/>
          </a:xfrm>
        </p:spPr>
        <p:txBody>
          <a:bodyPr lIns="0" tIns="0" rIns="0" bIns="0" anchor="b">
            <a:normAutofit/>
          </a:bodyPr>
          <a:lstStyle>
            <a:lvl1pPr marL="0" indent="0">
              <a:lnSpc>
                <a:spcPct val="90000"/>
              </a:lnSpc>
              <a:spcAft>
                <a:spcPts val="0"/>
              </a:spcAft>
              <a:buFontTx/>
              <a:buNone/>
              <a:defRPr sz="24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buFontTx/>
              <a:buNone/>
              <a:defRPr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Insérer sous-titre ici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083E2638-0907-4296-A837-AA3E16D5BF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Insérer le Titre ici</a:t>
            </a:r>
            <a:endParaRPr lang="fr-CA" dirty="0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798" y="274320"/>
            <a:ext cx="3316408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rgbClr val="006CB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</p:spTree>
    <p:extLst>
      <p:ext uri="{BB962C8B-B14F-4D97-AF65-F5344CB8AC3E}">
        <p14:creationId xmlns:p14="http://schemas.microsoft.com/office/powerpoint/2010/main" val="32211785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contenu à droite / texte blanc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rré couleur grand - arrière plan">
            <a:extLst>
              <a:ext uri="{FF2B5EF4-FFF2-40B4-BE49-F238E27FC236}">
                <a16:creationId xmlns:a16="http://schemas.microsoft.com/office/drawing/2014/main" id="{70C92FD8-BBDF-42D9-BCEC-CA7F938E4561}"/>
              </a:ext>
            </a:extLst>
          </p:cNvPr>
          <p:cNvSpPr>
            <a:spLocks noChangeAspect="1"/>
          </p:cNvSpPr>
          <p:nvPr/>
        </p:nvSpPr>
        <p:spPr>
          <a:xfrm>
            <a:off x="3889612" y="0"/>
            <a:ext cx="5254388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15" name="Logo-UdeM-monde-bleu" hidden="1">
            <a:extLst>
              <a:ext uri="{FF2B5EF4-FFF2-40B4-BE49-F238E27FC236}">
                <a16:creationId xmlns:a16="http://schemas.microsoft.com/office/drawing/2014/main" id="{1EB0B8F1-347F-4C15-BF53-15C7DAF0DA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739" y="6275324"/>
            <a:ext cx="1182668" cy="321637"/>
          </a:xfrm>
          <a:prstGeom prst="rect">
            <a:avLst/>
          </a:prstGeom>
        </p:spPr>
      </p:pic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6BCF2C9-079D-499F-8B71-F06A7F31B3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5801" y="6356985"/>
            <a:ext cx="284246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0307CF5-7824-457E-BFF4-C175FDC502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AEE4F430-0D44-4198-A506-360A36EE838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313460" y="914402"/>
            <a:ext cx="4060657" cy="5048249"/>
          </a:xfrm>
        </p:spPr>
        <p:txBody>
          <a:bodyPr/>
          <a:lstStyle>
            <a:lvl1pPr>
              <a:defRPr/>
            </a:lvl1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2, 3 et 4 = listes à puce. </a:t>
            </a:r>
            <a:br>
              <a:rPr lang="fr-CA" dirty="0"/>
            </a:br>
            <a:r>
              <a:rPr lang="fr-CA" dirty="0"/>
              <a:t>Niveau 5 = titre de paragraphe : </a:t>
            </a:r>
            <a:r>
              <a:rPr lang="fr-CA" dirty="0" err="1"/>
              <a:t>arial</a:t>
            </a:r>
            <a:r>
              <a:rPr lang="fr-CA" dirty="0"/>
              <a:t> gras, couleur automatique foncé.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1" y="3942608"/>
            <a:ext cx="284246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1" y="1033272"/>
            <a:ext cx="2842460" cy="2838202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486410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contenu à droite / texte foncé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rré couleur grand - arrière plan">
            <a:extLst>
              <a:ext uri="{FF2B5EF4-FFF2-40B4-BE49-F238E27FC236}">
                <a16:creationId xmlns:a16="http://schemas.microsoft.com/office/drawing/2014/main" id="{70C92FD8-BBDF-42D9-BCEC-CA7F938E4561}"/>
              </a:ext>
            </a:extLst>
          </p:cNvPr>
          <p:cNvSpPr>
            <a:spLocks noChangeAspect="1"/>
          </p:cNvSpPr>
          <p:nvPr/>
        </p:nvSpPr>
        <p:spPr>
          <a:xfrm>
            <a:off x="3889612" y="0"/>
            <a:ext cx="5254388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14" name="Logo-UdeM-monde-bleu" hidden="1">
            <a:extLst>
              <a:ext uri="{FF2B5EF4-FFF2-40B4-BE49-F238E27FC236}">
                <a16:creationId xmlns:a16="http://schemas.microsoft.com/office/drawing/2014/main" id="{C8F6FDD4-1022-4D74-BD27-23765C7A12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739" y="6275324"/>
            <a:ext cx="1182668" cy="321637"/>
          </a:xfrm>
          <a:prstGeom prst="rect">
            <a:avLst/>
          </a:prstGeom>
        </p:spPr>
      </p:pic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6BCF2C9-079D-499F-8B71-F06A7F31B33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685801" y="6356985"/>
            <a:ext cx="2842460" cy="365125"/>
          </a:xfrm>
        </p:spPr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0307CF5-7824-457E-BFF4-C175FDC502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0" name="Espace réservé du contenu 9">
            <a:extLst>
              <a:ext uri="{FF2B5EF4-FFF2-40B4-BE49-F238E27FC236}">
                <a16:creationId xmlns:a16="http://schemas.microsoft.com/office/drawing/2014/main" id="{AEE4F430-0D44-4198-A506-360A36EE838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313460" y="914402"/>
            <a:ext cx="4060657" cy="5048249"/>
          </a:xfrm>
        </p:spPr>
        <p:txBody>
          <a:bodyPr/>
          <a:lstStyle>
            <a:lvl1pPr>
              <a:defRPr/>
            </a:lvl1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2, 3 et 4 = listes à puce. </a:t>
            </a:r>
            <a:br>
              <a:rPr lang="fr-CA" dirty="0"/>
            </a:br>
            <a:r>
              <a:rPr lang="fr-CA" dirty="0"/>
              <a:t>Niveau 5 = titre de paragraphe : </a:t>
            </a:r>
            <a:r>
              <a:rPr lang="fr-CA" dirty="0" err="1"/>
              <a:t>arial</a:t>
            </a:r>
            <a:r>
              <a:rPr lang="fr-CA" dirty="0"/>
              <a:t> gras, couleur automatique foncé.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1" y="3942608"/>
            <a:ext cx="284246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1" y="1033272"/>
            <a:ext cx="2842460" cy="2838202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878009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ement - texte fonc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Logo-UdeM-monde-bleu" hidden="1">
            <a:extLst>
              <a:ext uri="{FF2B5EF4-FFF2-40B4-BE49-F238E27FC236}">
                <a16:creationId xmlns:a16="http://schemas.microsoft.com/office/drawing/2014/main" id="{0E4D42B2-402A-4FB8-9EA9-44CFD8F5BE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739" y="6275324"/>
            <a:ext cx="1182668" cy="321637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5BD54D-C5F0-4D80-9C85-477B7660A20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04CE3B2-E92C-4EFE-965A-BD2361385D91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A04715-8A72-48E7-947B-7DF7125B0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Insérer le Titre ici</a:t>
            </a:r>
            <a:endParaRPr lang="fr-CA" dirty="0"/>
          </a:p>
        </p:txBody>
      </p:sp>
      <p:sp>
        <p:nvSpPr>
          <p:cNvPr id="22" name="Espace réservé du texte 21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pic>
        <p:nvPicPr>
          <p:cNvPr id="9" name="Logo UdeM-bleu">
            <a:extLst>
              <a:ext uri="{FF2B5EF4-FFF2-40B4-BE49-F238E27FC236}">
                <a16:creationId xmlns:a16="http://schemas.microsoft.com/office/drawing/2014/main" id="{882E9995-3D6D-4286-9A9F-434F448E26A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52313" y="6242298"/>
            <a:ext cx="658629" cy="384048"/>
          </a:xfrm>
          <a:prstGeom prst="rect">
            <a:avLst/>
          </a:prstGeom>
        </p:spPr>
      </p:pic>
      <p:pic>
        <p:nvPicPr>
          <p:cNvPr id="8" name="Logo-type-UdeM" hidden="1">
            <a:extLst>
              <a:ext uri="{FF2B5EF4-FFF2-40B4-BE49-F238E27FC236}">
                <a16:creationId xmlns:a16="http://schemas.microsoft.com/office/drawing/2014/main" id="{83CE645D-AE91-4FA3-AA3C-9B0B546AB3C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327" y="5560973"/>
            <a:ext cx="759638" cy="100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505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 - sous-titre - texte fonc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01FE8C-9625-4371-A7B1-756C784431C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3904A4-6969-4846-A190-3D127CE80FD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7" name="Espace réservé du texte - sous-titre">
            <a:extLst>
              <a:ext uri="{FF2B5EF4-FFF2-40B4-BE49-F238E27FC236}">
                <a16:creationId xmlns:a16="http://schemas.microsoft.com/office/drawing/2014/main" id="{93F88C4C-9C6B-465F-AF34-102F5D0682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4343401"/>
            <a:ext cx="7855744" cy="760863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50"/>
              </a:spcBef>
              <a:buFontTx/>
              <a:buNone/>
              <a:defRPr sz="195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Espace réservé du texte - texte principal">
            <a:extLst>
              <a:ext uri="{FF2B5EF4-FFF2-40B4-BE49-F238E27FC236}">
                <a16:creationId xmlns:a16="http://schemas.microsoft.com/office/drawing/2014/main" id="{AAB8997F-1DF3-4B74-A267-B599F82294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914400"/>
            <a:ext cx="7855744" cy="3239726"/>
          </a:xfrm>
        </p:spPr>
        <p:txBody>
          <a:bodyPr lIns="0" tIns="0" rIns="0" bIns="0" anchor="ctr">
            <a:noAutofit/>
          </a:bodyPr>
          <a:lstStyle>
            <a:lvl1pPr marL="0" indent="0">
              <a:lnSpc>
                <a:spcPct val="90000"/>
              </a:lnSpc>
              <a:buFontTx/>
              <a:buNone/>
              <a:defRPr sz="6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pic>
        <p:nvPicPr>
          <p:cNvPr id="12" name="Logo-type-UdeM" hidden="1">
            <a:extLst>
              <a:ext uri="{FF2B5EF4-FFF2-40B4-BE49-F238E27FC236}">
                <a16:creationId xmlns:a16="http://schemas.microsoft.com/office/drawing/2014/main" id="{C3C0BA76-3BE1-483B-B03F-0D6A7140D24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327" y="5560973"/>
            <a:ext cx="759638" cy="1006976"/>
          </a:xfrm>
          <a:prstGeom prst="rect">
            <a:avLst/>
          </a:prstGeom>
        </p:spPr>
      </p:pic>
      <p:pic>
        <p:nvPicPr>
          <p:cNvPr id="11" name="Logo UdeM-bleu">
            <a:extLst>
              <a:ext uri="{FF2B5EF4-FFF2-40B4-BE49-F238E27FC236}">
                <a16:creationId xmlns:a16="http://schemas.microsoft.com/office/drawing/2014/main" id="{F56421FC-CC3C-4D45-84DE-37D30B09EF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52313" y="6242298"/>
            <a:ext cx="658629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088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 avec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1" hidden="1">
            <a:extLst>
              <a:ext uri="{FF2B5EF4-FFF2-40B4-BE49-F238E27FC236}">
                <a16:creationId xmlns:a16="http://schemas.microsoft.com/office/drawing/2014/main" id="{7E39CB39-760E-4904-9476-56F100A42347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7236994" y="6356351"/>
            <a:ext cx="1335506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E9E446F-5E22-4E30-A385-914FDB670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B0CCEA7-2D63-4F8A-8075-572477997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pic>
        <p:nvPicPr>
          <p:cNvPr id="9" name="Logo UdeM-bleu">
            <a:extLst>
              <a:ext uri="{FF2B5EF4-FFF2-40B4-BE49-F238E27FC236}">
                <a16:creationId xmlns:a16="http://schemas.microsoft.com/office/drawing/2014/main" id="{70EC814E-E843-41BF-8492-1F99862155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2313" y="6242298"/>
            <a:ext cx="658629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9811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ement -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01FE8C-9625-4371-A7B1-756C784431C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3904A4-6969-4846-A190-3D127CE80FD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A04715-8A72-48E7-947B-7DF7125B0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pic>
        <p:nvPicPr>
          <p:cNvPr id="7" name="Logo UdeM-blanc" hidden="1">
            <a:extLst>
              <a:ext uri="{FF2B5EF4-FFF2-40B4-BE49-F238E27FC236}">
                <a16:creationId xmlns:a16="http://schemas.microsoft.com/office/drawing/2014/main" id="{D0336F16-542E-48DD-9ECF-D73FB67B51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2313" y="6242298"/>
            <a:ext cx="658629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0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ou cloture - 02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BEF4FA5-C64B-4F43-B74D-25835A129760}"/>
              </a:ext>
            </a:extLst>
          </p:cNvPr>
          <p:cNvSpPr/>
          <p:nvPr/>
        </p:nvSpPr>
        <p:spPr>
          <a:xfrm>
            <a:off x="0" y="1"/>
            <a:ext cx="4457700" cy="59436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B96B0DE-1A27-4923-A603-B6E89F6899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364" y="1726474"/>
            <a:ext cx="3373484" cy="449797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643F3F-6B69-47F8-BCE5-815B38475DEF}"/>
              </a:ext>
            </a:extLst>
          </p:cNvPr>
          <p:cNvSpPr/>
          <p:nvPr userDrawn="1"/>
        </p:nvSpPr>
        <p:spPr>
          <a:xfrm>
            <a:off x="-1" y="-3133"/>
            <a:ext cx="3240000" cy="43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A8D10-7829-46F2-B915-6822A050FFE8}"/>
              </a:ext>
            </a:extLst>
          </p:cNvPr>
          <p:cNvSpPr/>
          <p:nvPr userDrawn="1"/>
        </p:nvSpPr>
        <p:spPr>
          <a:xfrm>
            <a:off x="0" y="0"/>
            <a:ext cx="2160000" cy="288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2472ED1A-E8E5-4B05-A6BC-6D7CBCEAA6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134"/>
            <a:ext cx="1357508" cy="181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680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ement - logo type -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-type-UdeM">
            <a:extLst>
              <a:ext uri="{FF2B5EF4-FFF2-40B4-BE49-F238E27FC236}">
                <a16:creationId xmlns:a16="http://schemas.microsoft.com/office/drawing/2014/main" id="{26B46D7F-FD60-4986-8A69-159247548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42735" y="778285"/>
            <a:ext cx="4030394" cy="5373858"/>
          </a:xfrm>
          <a:prstGeom prst="rect">
            <a:avLst/>
          </a:prstGeom>
        </p:spPr>
      </p:pic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01FE8C-9625-4371-A7B1-756C784431C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3904A4-6969-4846-A190-3D127CE80FD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A04715-8A72-48E7-947B-7DF7125B0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</p:spTree>
    <p:extLst>
      <p:ext uri="{BB962C8B-B14F-4D97-AF65-F5344CB8AC3E}">
        <p14:creationId xmlns:p14="http://schemas.microsoft.com/office/powerpoint/2010/main" val="1602953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 - sous-titre - 0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01FE8C-9625-4371-A7B1-756C784431C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3904A4-6969-4846-A190-3D127CE80FD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7" name="Espace réservé du texte - sous-titre">
            <a:extLst>
              <a:ext uri="{FF2B5EF4-FFF2-40B4-BE49-F238E27FC236}">
                <a16:creationId xmlns:a16="http://schemas.microsoft.com/office/drawing/2014/main" id="{93F88C4C-9C6B-465F-AF34-102F5D0682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4343401"/>
            <a:ext cx="7855744" cy="760863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50"/>
              </a:spcBef>
              <a:buFontTx/>
              <a:buNone/>
              <a:defRPr sz="19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Espace réservé du texte - texte principal">
            <a:extLst>
              <a:ext uri="{FF2B5EF4-FFF2-40B4-BE49-F238E27FC236}">
                <a16:creationId xmlns:a16="http://schemas.microsoft.com/office/drawing/2014/main" id="{AAB8997F-1DF3-4B74-A267-B599F82294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914400"/>
            <a:ext cx="7855744" cy="3239726"/>
          </a:xfrm>
        </p:spPr>
        <p:txBody>
          <a:bodyPr lIns="0" tIns="0" rIns="0" bIns="0" anchor="ctr">
            <a:noAutofit/>
          </a:bodyPr>
          <a:lstStyle>
            <a:lvl1pPr marL="0" indent="0">
              <a:lnSpc>
                <a:spcPct val="90000"/>
              </a:lnSpc>
              <a:buFontTx/>
              <a:buNone/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pic>
        <p:nvPicPr>
          <p:cNvPr id="12" name="Logo UdeM-blanc" hidden="1">
            <a:extLst>
              <a:ext uri="{FF2B5EF4-FFF2-40B4-BE49-F238E27FC236}">
                <a16:creationId xmlns:a16="http://schemas.microsoft.com/office/drawing/2014/main" id="{CE51BF90-285A-42F9-9D39-FCD6F1DD24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2313" y="6242298"/>
            <a:ext cx="658629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9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ement - 0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01FE8C-9625-4371-A7B1-756C784431C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3904A4-6969-4846-A190-3D127CE80FD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A04715-8A72-48E7-947B-7DF7125B0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pic>
        <p:nvPicPr>
          <p:cNvPr id="7" name="Logo-type-UdeM" hidden="1">
            <a:extLst>
              <a:ext uri="{FF2B5EF4-FFF2-40B4-BE49-F238E27FC236}">
                <a16:creationId xmlns:a16="http://schemas.microsoft.com/office/drawing/2014/main" id="{02EE09F6-A514-4F64-A60B-7BFC6EE1BF0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327" y="5560974"/>
            <a:ext cx="759638" cy="1006975"/>
          </a:xfrm>
          <a:prstGeom prst="rect">
            <a:avLst/>
          </a:prstGeom>
        </p:spPr>
      </p:pic>
      <p:pic>
        <p:nvPicPr>
          <p:cNvPr id="10" name="Logo UdeM-bleu">
            <a:extLst>
              <a:ext uri="{FF2B5EF4-FFF2-40B4-BE49-F238E27FC236}">
                <a16:creationId xmlns:a16="http://schemas.microsoft.com/office/drawing/2014/main" id="{73FC4B6B-83C3-44C5-BFA6-7B2D05B453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52313" y="6242298"/>
            <a:ext cx="658629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748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ement - logo type - 0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-LogoUdeM-abrege">
            <a:extLst>
              <a:ext uri="{FF2B5EF4-FFF2-40B4-BE49-F238E27FC236}">
                <a16:creationId xmlns:a16="http://schemas.microsoft.com/office/drawing/2014/main" id="{26B46D7F-FD60-4986-8A69-159247548F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42735" y="778285"/>
            <a:ext cx="4030394" cy="5373858"/>
          </a:xfrm>
          <a:prstGeom prst="rect">
            <a:avLst/>
          </a:prstGeom>
        </p:spPr>
      </p:pic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01FE8C-9625-4371-A7B1-756C784431C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3904A4-6969-4846-A190-3D127CE80FD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AA04715-8A72-48E7-947B-7DF7125B0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</p:spTree>
    <p:extLst>
      <p:ext uri="{BB962C8B-B14F-4D97-AF65-F5344CB8AC3E}">
        <p14:creationId xmlns:p14="http://schemas.microsoft.com/office/powerpoint/2010/main" val="27185967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 - sous-titre - 0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301FE8C-9625-4371-A7B1-756C784431CB}"/>
              </a:ext>
            </a:extLst>
          </p:cNvPr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33904A4-6969-4846-A190-3D127CE80FD4}"/>
              </a:ext>
            </a:extLst>
          </p:cNvPr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7" name="Espace réservé du texte - sous-titre">
            <a:extLst>
              <a:ext uri="{FF2B5EF4-FFF2-40B4-BE49-F238E27FC236}">
                <a16:creationId xmlns:a16="http://schemas.microsoft.com/office/drawing/2014/main" id="{93F88C4C-9C6B-465F-AF34-102F5D0682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4343401"/>
            <a:ext cx="7855744" cy="760863"/>
          </a:xfrm>
        </p:spPr>
        <p:txBody>
          <a:bodyPr lIns="0" tIns="0" rIns="0" bIns="0">
            <a:noAutofit/>
          </a:bodyPr>
          <a:lstStyle>
            <a:lvl1pPr marL="0" indent="0">
              <a:spcBef>
                <a:spcPts val="450"/>
              </a:spcBef>
              <a:buFontTx/>
              <a:buNone/>
              <a:defRPr sz="19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spcBef>
                <a:spcPts val="450"/>
              </a:spcBef>
              <a:buFontTx/>
              <a:buNone/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0" name="Espace réservé du texte - texte principal">
            <a:extLst>
              <a:ext uri="{FF2B5EF4-FFF2-40B4-BE49-F238E27FC236}">
                <a16:creationId xmlns:a16="http://schemas.microsoft.com/office/drawing/2014/main" id="{AAB8997F-1DF3-4B74-A267-B599F822943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914400"/>
            <a:ext cx="7855744" cy="3239726"/>
          </a:xfrm>
        </p:spPr>
        <p:txBody>
          <a:bodyPr lIns="0" tIns="0" rIns="0" bIns="0" anchor="ctr">
            <a:noAutofit/>
          </a:bodyPr>
          <a:lstStyle>
            <a:lvl1pPr marL="0" indent="0">
              <a:lnSpc>
                <a:spcPct val="90000"/>
              </a:lnSpc>
              <a:buFontTx/>
              <a:buNone/>
              <a:defRPr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858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0287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371600" indent="0">
              <a:buFontTx/>
              <a:buNone/>
              <a:defRPr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800" y="262800"/>
            <a:ext cx="2024634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pic>
        <p:nvPicPr>
          <p:cNvPr id="11" name="Logo-type-UdeM" hidden="1">
            <a:extLst>
              <a:ext uri="{FF2B5EF4-FFF2-40B4-BE49-F238E27FC236}">
                <a16:creationId xmlns:a16="http://schemas.microsoft.com/office/drawing/2014/main" id="{37D31CAD-4865-4C38-BE1D-6522260E590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327" y="5560974"/>
            <a:ext cx="759638" cy="1006975"/>
          </a:xfrm>
          <a:prstGeom prst="rect">
            <a:avLst/>
          </a:prstGeom>
        </p:spPr>
      </p:pic>
      <p:pic>
        <p:nvPicPr>
          <p:cNvPr id="12" name="Logo UdeM-blanc">
            <a:extLst>
              <a:ext uri="{FF2B5EF4-FFF2-40B4-BE49-F238E27FC236}">
                <a16:creationId xmlns:a16="http://schemas.microsoft.com/office/drawing/2014/main" id="{1D45FBD7-FE5F-44F9-B82B-03DF601A2CC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52313" y="6242298"/>
            <a:ext cx="658629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8958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1 - avec image - texte blanc - 01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000500" y="0"/>
            <a:ext cx="5143501" cy="6858000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825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799" y="3942608"/>
            <a:ext cx="291465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Insérer du texte ici, au besoin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799" y="1033154"/>
            <a:ext cx="2914650" cy="2719449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Insérer le titre de section ici</a:t>
            </a:r>
            <a:endParaRPr lang="fr-CA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F36EBE8D-F763-480E-A48F-BA589BCD0F0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85801" y="6356985"/>
            <a:ext cx="291464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CAF3594-ECDE-4C6D-8D0B-D5A8C4A9E24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05191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1 - avec image - texte blanc - 02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000500" y="0"/>
            <a:ext cx="5143501" cy="6858000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825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799" y="3942608"/>
            <a:ext cx="291465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Insérer du texte ici, au besoin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799" y="1033154"/>
            <a:ext cx="2914650" cy="2719449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Insérer le titre de section ici</a:t>
            </a:r>
            <a:endParaRPr lang="fr-CA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F36EBE8D-F763-480E-A48F-BA589BCD0F0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85801" y="6356985"/>
            <a:ext cx="291464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CAF3594-ECDE-4C6D-8D0B-D5A8C4A9E24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80980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1 - avec image - texte foncé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4000500" y="0"/>
            <a:ext cx="5143501" cy="6858000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825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799" y="3942608"/>
            <a:ext cx="291465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dirty="0"/>
              <a:t>Insérer du texte ici, au besoin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799" y="1033154"/>
            <a:ext cx="2914650" cy="2719449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Insérer le titre de section ici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0F1F607-7D03-4298-8166-EF60DD4D836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85801" y="6356985"/>
            <a:ext cx="2914649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FC827F3-5E19-4B97-B957-C91FE3EFE28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661810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2 - avec image - texte blanc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86300" y="914400"/>
            <a:ext cx="4457700" cy="5943600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825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800" y="3942608"/>
            <a:ext cx="347370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Insérer du texte ici, au besoin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1033272"/>
            <a:ext cx="3473700" cy="2838202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Insérer le titre de section ici</a:t>
            </a:r>
            <a:endParaRPr lang="fr-CA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9873438-395A-4E89-BB82-A3F70EF5A57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85800" y="6356985"/>
            <a:ext cx="34737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D46CD2C-2234-4CB1-A059-A975BFC1A1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6466077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2 - avec image - texte blanc - 02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79BA03E6-13EA-40C5-9BD2-AE643739F9CD}"/>
              </a:ext>
            </a:extLst>
          </p:cNvPr>
          <p:cNvSpPr>
            <a:spLocks noChangeAspect="1"/>
          </p:cNvSpPr>
          <p:nvPr/>
        </p:nvSpPr>
        <p:spPr>
          <a:xfrm>
            <a:off x="4686300" y="914400"/>
            <a:ext cx="4457700" cy="59436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463040 h 3429000"/>
              <a:gd name="connsiteX3" fmla="*/ 1463040 w 3429000"/>
              <a:gd name="connsiteY3" fmla="*/ 1463040 h 3429000"/>
              <a:gd name="connsiteX4" fmla="*/ 1463040 w 3429000"/>
              <a:gd name="connsiteY4" fmla="*/ 3429000 h 3429000"/>
              <a:gd name="connsiteX5" fmla="*/ 0 w 3429000"/>
              <a:gd name="connsiteY5" fmla="*/ 3429000 h 3429000"/>
              <a:gd name="connsiteX6" fmla="*/ 0 w 3429000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463040"/>
                </a:lnTo>
                <a:lnTo>
                  <a:pt x="1463040" y="1463040"/>
                </a:lnTo>
                <a:lnTo>
                  <a:pt x="146304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9873438-395A-4E89-BB82-A3F70EF5A57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85800" y="6356985"/>
            <a:ext cx="34737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D46CD2C-2234-4CB1-A059-A975BFC1A1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27995" y="2169994"/>
            <a:ext cx="3516005" cy="468800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825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800" y="3942608"/>
            <a:ext cx="347370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Insérer du texte ici, au besoin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1033272"/>
            <a:ext cx="3473700" cy="2838202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Insérer le titre de section ici</a:t>
            </a:r>
            <a:endParaRPr lang="fr-CA" dirty="0"/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1525BBF3-6F6D-4A73-B0BB-4213AA445614}"/>
              </a:ext>
            </a:extLst>
          </p:cNvPr>
          <p:cNvSpPr>
            <a:spLocks noChangeAspect="1"/>
          </p:cNvSpPr>
          <p:nvPr userDrawn="1"/>
        </p:nvSpPr>
        <p:spPr>
          <a:xfrm>
            <a:off x="4686300" y="914400"/>
            <a:ext cx="4457700" cy="59436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463040 h 3429000"/>
              <a:gd name="connsiteX3" fmla="*/ 1463040 w 3429000"/>
              <a:gd name="connsiteY3" fmla="*/ 1463040 h 3429000"/>
              <a:gd name="connsiteX4" fmla="*/ 1463040 w 3429000"/>
              <a:gd name="connsiteY4" fmla="*/ 3429000 h 3429000"/>
              <a:gd name="connsiteX5" fmla="*/ 0 w 3429000"/>
              <a:gd name="connsiteY5" fmla="*/ 3429000 h 3429000"/>
              <a:gd name="connsiteX6" fmla="*/ 0 w 3429000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463040"/>
                </a:lnTo>
                <a:lnTo>
                  <a:pt x="1463040" y="1463040"/>
                </a:lnTo>
                <a:lnTo>
                  <a:pt x="146304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</p:spTree>
    <p:extLst>
      <p:ext uri="{BB962C8B-B14F-4D97-AF65-F5344CB8AC3E}">
        <p14:creationId xmlns:p14="http://schemas.microsoft.com/office/powerpoint/2010/main" val="23503849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ou cloture - 03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0439752-0749-47AF-9236-787D02871D84}"/>
              </a:ext>
            </a:extLst>
          </p:cNvPr>
          <p:cNvSpPr/>
          <p:nvPr userDrawn="1"/>
        </p:nvSpPr>
        <p:spPr>
          <a:xfrm>
            <a:off x="6334267" y="3111690"/>
            <a:ext cx="2809733" cy="37463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DAB7CB-737B-41B8-8282-CE87CF949535}"/>
              </a:ext>
            </a:extLst>
          </p:cNvPr>
          <p:cNvSpPr/>
          <p:nvPr userDrawn="1"/>
        </p:nvSpPr>
        <p:spPr>
          <a:xfrm>
            <a:off x="6795000" y="3725842"/>
            <a:ext cx="2349000" cy="31321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23D59B62-0205-4BD6-8780-13085D07FBE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811" y="709683"/>
            <a:ext cx="4211819" cy="5583188"/>
          </a:xfrm>
          <a:prstGeom prst="rect">
            <a:avLst/>
          </a:prstGeom>
          <a:noFill/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9FAEE786-0AF2-40EE-9EC4-7457606945A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351" y="4390468"/>
            <a:ext cx="1850650" cy="246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982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ntercalaire 2 - avec image - texte blanc - 02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79BA03E6-13EA-40C5-9BD2-AE643739F9CD}"/>
              </a:ext>
            </a:extLst>
          </p:cNvPr>
          <p:cNvSpPr>
            <a:spLocks noChangeAspect="1"/>
          </p:cNvSpPr>
          <p:nvPr/>
        </p:nvSpPr>
        <p:spPr>
          <a:xfrm>
            <a:off x="4686300" y="914400"/>
            <a:ext cx="4457700" cy="59436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463040 h 3429000"/>
              <a:gd name="connsiteX3" fmla="*/ 1463040 w 3429000"/>
              <a:gd name="connsiteY3" fmla="*/ 1463040 h 3429000"/>
              <a:gd name="connsiteX4" fmla="*/ 1463040 w 3429000"/>
              <a:gd name="connsiteY4" fmla="*/ 3429000 h 3429000"/>
              <a:gd name="connsiteX5" fmla="*/ 0 w 3429000"/>
              <a:gd name="connsiteY5" fmla="*/ 3429000 h 3429000"/>
              <a:gd name="connsiteX6" fmla="*/ 0 w 3429000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463040"/>
                </a:lnTo>
                <a:lnTo>
                  <a:pt x="1463040" y="1463040"/>
                </a:lnTo>
                <a:lnTo>
                  <a:pt x="146304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9873438-395A-4E89-BB82-A3F70EF5A57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685800" y="6356985"/>
            <a:ext cx="34737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D46CD2C-2234-4CB1-A059-A975BFC1A1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27995" y="2169994"/>
            <a:ext cx="3516005" cy="4688006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825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800" y="3942608"/>
            <a:ext cx="347370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Insérer du texte ici, au besoin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1033272"/>
            <a:ext cx="3473700" cy="2838202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Insérer le titre de section ici</a:t>
            </a:r>
            <a:endParaRPr lang="fr-CA" dirty="0"/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E2400F2B-787D-469C-9D40-9079201F0489}"/>
              </a:ext>
            </a:extLst>
          </p:cNvPr>
          <p:cNvSpPr>
            <a:spLocks noChangeAspect="1"/>
          </p:cNvSpPr>
          <p:nvPr userDrawn="1"/>
        </p:nvSpPr>
        <p:spPr>
          <a:xfrm>
            <a:off x="4686300" y="914400"/>
            <a:ext cx="4457700" cy="5943600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463040 h 3429000"/>
              <a:gd name="connsiteX3" fmla="*/ 1463040 w 3429000"/>
              <a:gd name="connsiteY3" fmla="*/ 1463040 h 3429000"/>
              <a:gd name="connsiteX4" fmla="*/ 1463040 w 3429000"/>
              <a:gd name="connsiteY4" fmla="*/ 3429000 h 3429000"/>
              <a:gd name="connsiteX5" fmla="*/ 0 w 3429000"/>
              <a:gd name="connsiteY5" fmla="*/ 3429000 h 3429000"/>
              <a:gd name="connsiteX6" fmla="*/ 0 w 3429000"/>
              <a:gd name="connsiteY6" fmla="*/ 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463040"/>
                </a:lnTo>
                <a:lnTo>
                  <a:pt x="1463040" y="1463040"/>
                </a:lnTo>
                <a:lnTo>
                  <a:pt x="1463040" y="3429000"/>
                </a:lnTo>
                <a:lnTo>
                  <a:pt x="0" y="3429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</p:spTree>
    <p:extLst>
      <p:ext uri="{BB962C8B-B14F-4D97-AF65-F5344CB8AC3E}">
        <p14:creationId xmlns:p14="http://schemas.microsoft.com/office/powerpoint/2010/main" val="3320034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3 - sans image - texte blanc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FD25073B-D837-4A2F-8AD8-20AF9B85D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0689" y="6356351"/>
            <a:ext cx="307800" cy="365125"/>
          </a:xfrm>
        </p:spPr>
        <p:txBody>
          <a:bodyPr lIns="0" tIns="0" rIns="0" bIns="0" anchor="t"/>
          <a:lstStyle>
            <a:lvl1pPr algn="ctr">
              <a:defRPr sz="7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9" name="Espace réservé du pied de page 4" hidden="1">
            <a:extLst>
              <a:ext uri="{FF2B5EF4-FFF2-40B4-BE49-F238E27FC236}">
                <a16:creationId xmlns:a16="http://schemas.microsoft.com/office/drawing/2014/main" id="{65A539F8-1B14-41F7-8B28-8EF84A836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1" y="6356351"/>
            <a:ext cx="1648769" cy="365125"/>
          </a:xfrm>
        </p:spPr>
        <p:txBody>
          <a:bodyPr lIns="0" tIns="0" rIns="0" bIns="0" anchor="t"/>
          <a:lstStyle>
            <a:lvl1pPr algn="l">
              <a:defRPr sz="7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Université de Montréal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9ABF8186-E553-46C8-981E-1EF51140EC50}"/>
              </a:ext>
            </a:extLst>
          </p:cNvPr>
          <p:cNvSpPr/>
          <p:nvPr/>
        </p:nvSpPr>
        <p:spPr>
          <a:xfrm>
            <a:off x="4000501" y="1"/>
            <a:ext cx="5143500" cy="6858000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>
              <a:solidFill>
                <a:schemeClr val="tx1"/>
              </a:solidFill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090CFF3D-2185-49CF-934B-C22839967D95}"/>
              </a:ext>
            </a:extLst>
          </p:cNvPr>
          <p:cNvSpPr>
            <a:spLocks noChangeAspect="1"/>
          </p:cNvSpPr>
          <p:nvPr/>
        </p:nvSpPr>
        <p:spPr>
          <a:xfrm>
            <a:off x="6179344" y="2905126"/>
            <a:ext cx="2964656" cy="3952875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730828 h 3429000"/>
              <a:gd name="connsiteX3" fmla="*/ 1730828 w 3429000"/>
              <a:gd name="connsiteY3" fmla="*/ 1730828 h 3429000"/>
              <a:gd name="connsiteX4" fmla="*/ 1730828 w 3429000"/>
              <a:gd name="connsiteY4" fmla="*/ 3429000 h 3429000"/>
              <a:gd name="connsiteX5" fmla="*/ 0 w 3429000"/>
              <a:gd name="connsiteY5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730828"/>
                </a:lnTo>
                <a:lnTo>
                  <a:pt x="1730828" y="1730828"/>
                </a:lnTo>
                <a:lnTo>
                  <a:pt x="1730828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800" y="3942608"/>
            <a:ext cx="291465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Insérer du texte ici, au besoin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1033272"/>
            <a:ext cx="2914650" cy="2838202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/>
              <a:t>Insérer le titre de la section ici</a:t>
            </a:r>
            <a:endParaRPr lang="fr-CA" dirty="0"/>
          </a:p>
        </p:txBody>
      </p:sp>
      <p:sp>
        <p:nvSpPr>
          <p:cNvPr id="8" name="Forme libre : forme 7">
            <a:extLst>
              <a:ext uri="{FF2B5EF4-FFF2-40B4-BE49-F238E27FC236}">
                <a16:creationId xmlns:a16="http://schemas.microsoft.com/office/drawing/2014/main" id="{AEC6547C-112A-4706-BE31-082B02C64715}"/>
              </a:ext>
            </a:extLst>
          </p:cNvPr>
          <p:cNvSpPr/>
          <p:nvPr userDrawn="1"/>
        </p:nvSpPr>
        <p:spPr>
          <a:xfrm>
            <a:off x="4000501" y="1"/>
            <a:ext cx="5143500" cy="6858000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>
              <a:solidFill>
                <a:schemeClr val="tx1"/>
              </a:solidFill>
            </a:endParaRPr>
          </a:p>
        </p:txBody>
      </p:sp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D037A583-4D6A-486F-8F1B-FD44F0BA39E8}"/>
              </a:ext>
            </a:extLst>
          </p:cNvPr>
          <p:cNvSpPr>
            <a:spLocks noChangeAspect="1"/>
          </p:cNvSpPr>
          <p:nvPr userDrawn="1"/>
        </p:nvSpPr>
        <p:spPr>
          <a:xfrm>
            <a:off x="6179344" y="2905126"/>
            <a:ext cx="2964656" cy="3952875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730828 h 3429000"/>
              <a:gd name="connsiteX3" fmla="*/ 1730828 w 3429000"/>
              <a:gd name="connsiteY3" fmla="*/ 1730828 h 3429000"/>
              <a:gd name="connsiteX4" fmla="*/ 1730828 w 3429000"/>
              <a:gd name="connsiteY4" fmla="*/ 3429000 h 3429000"/>
              <a:gd name="connsiteX5" fmla="*/ 0 w 3429000"/>
              <a:gd name="connsiteY5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730828"/>
                </a:lnTo>
                <a:lnTo>
                  <a:pt x="1730828" y="1730828"/>
                </a:lnTo>
                <a:lnTo>
                  <a:pt x="1730828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  <p:pic>
        <p:nvPicPr>
          <p:cNvPr id="13" name="Image 12" hidden="1">
            <a:extLst>
              <a:ext uri="{FF2B5EF4-FFF2-40B4-BE49-F238E27FC236}">
                <a16:creationId xmlns:a16="http://schemas.microsoft.com/office/drawing/2014/main" id="{03654ED4-2D1D-4158-BEC4-B525D0EA67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598" y="5268426"/>
            <a:ext cx="993518" cy="131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38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 3 - sans image - fond blanc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800" y="3942608"/>
            <a:ext cx="2914650" cy="1371600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CA" dirty="0"/>
              <a:t>Insérer du texte ici, au besoin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85800" y="1033272"/>
            <a:ext cx="2914650" cy="2838202"/>
          </a:xfrm>
        </p:spPr>
        <p:txBody>
          <a:bodyPr lIns="0" tIns="0" rIns="0" bIns="0" anchor="t">
            <a:normAutofit/>
          </a:bodyPr>
          <a:lstStyle>
            <a:lvl1pPr algn="l">
              <a:defRPr sz="45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Insérer le titre de la section ici</a:t>
            </a:r>
          </a:p>
        </p:txBody>
      </p:sp>
      <p:sp>
        <p:nvSpPr>
          <p:cNvPr id="6" name="Forme libre : forme 5">
            <a:extLst>
              <a:ext uri="{FF2B5EF4-FFF2-40B4-BE49-F238E27FC236}">
                <a16:creationId xmlns:a16="http://schemas.microsoft.com/office/drawing/2014/main" id="{9ABF8186-E553-46C8-981E-1EF51140EC50}"/>
              </a:ext>
            </a:extLst>
          </p:cNvPr>
          <p:cNvSpPr/>
          <p:nvPr/>
        </p:nvSpPr>
        <p:spPr>
          <a:xfrm>
            <a:off x="4000501" y="1"/>
            <a:ext cx="5143500" cy="6858000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>
              <a:solidFill>
                <a:schemeClr val="tx1"/>
              </a:solidFill>
            </a:endParaRPr>
          </a:p>
        </p:txBody>
      </p:sp>
      <p:sp>
        <p:nvSpPr>
          <p:cNvPr id="7" name="Forme libre : forme 6">
            <a:extLst>
              <a:ext uri="{FF2B5EF4-FFF2-40B4-BE49-F238E27FC236}">
                <a16:creationId xmlns:a16="http://schemas.microsoft.com/office/drawing/2014/main" id="{090CFF3D-2185-49CF-934B-C22839967D95}"/>
              </a:ext>
            </a:extLst>
          </p:cNvPr>
          <p:cNvSpPr>
            <a:spLocks noChangeAspect="1"/>
          </p:cNvSpPr>
          <p:nvPr/>
        </p:nvSpPr>
        <p:spPr>
          <a:xfrm>
            <a:off x="6179344" y="2905126"/>
            <a:ext cx="2964656" cy="3952875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730828 h 3429000"/>
              <a:gd name="connsiteX3" fmla="*/ 1730828 w 3429000"/>
              <a:gd name="connsiteY3" fmla="*/ 1730828 h 3429000"/>
              <a:gd name="connsiteX4" fmla="*/ 1730828 w 3429000"/>
              <a:gd name="connsiteY4" fmla="*/ 3429000 h 3429000"/>
              <a:gd name="connsiteX5" fmla="*/ 0 w 3429000"/>
              <a:gd name="connsiteY5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730828"/>
                </a:lnTo>
                <a:lnTo>
                  <a:pt x="1730828" y="1730828"/>
                </a:lnTo>
                <a:lnTo>
                  <a:pt x="1730828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  <p:sp>
        <p:nvSpPr>
          <p:cNvPr id="9" name="Espace réservé du pied de page 4" hidden="1">
            <a:extLst>
              <a:ext uri="{FF2B5EF4-FFF2-40B4-BE49-F238E27FC236}">
                <a16:creationId xmlns:a16="http://schemas.microsoft.com/office/drawing/2014/main" id="{65A539F8-1B14-41F7-8B28-8EF84A836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5801" y="6356351"/>
            <a:ext cx="1648769" cy="365125"/>
          </a:xfrm>
        </p:spPr>
        <p:txBody>
          <a:bodyPr lIns="0" tIns="0" rIns="0" bIns="0" anchor="t"/>
          <a:lstStyle>
            <a:lvl1pPr algn="l">
              <a:defRPr sz="7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Université de Montréal</a:t>
            </a: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FD25073B-D837-4A2F-8AD8-20AF9B85D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30689" y="6356351"/>
            <a:ext cx="307800" cy="365125"/>
          </a:xfrm>
        </p:spPr>
        <p:txBody>
          <a:bodyPr lIns="0" tIns="0" rIns="0" bIns="0" anchor="t"/>
          <a:lstStyle>
            <a:lvl1pPr algn="ctr">
              <a:defRPr sz="75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pic>
        <p:nvPicPr>
          <p:cNvPr id="8" name="Logo UdeM - blanc">
            <a:extLst>
              <a:ext uri="{FF2B5EF4-FFF2-40B4-BE49-F238E27FC236}">
                <a16:creationId xmlns:a16="http://schemas.microsoft.com/office/drawing/2014/main" id="{FEDB4A1E-DAFC-47CC-B62B-D0B4C601F5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421" y="6229701"/>
            <a:ext cx="735962" cy="387574"/>
          </a:xfrm>
          <a:prstGeom prst="rect">
            <a:avLst/>
          </a:prstGeom>
        </p:spPr>
      </p:pic>
      <p:sp>
        <p:nvSpPr>
          <p:cNvPr id="10" name="Forme libre : forme 9">
            <a:extLst>
              <a:ext uri="{FF2B5EF4-FFF2-40B4-BE49-F238E27FC236}">
                <a16:creationId xmlns:a16="http://schemas.microsoft.com/office/drawing/2014/main" id="{6BA88E08-A695-444A-92EA-18896790846F}"/>
              </a:ext>
            </a:extLst>
          </p:cNvPr>
          <p:cNvSpPr/>
          <p:nvPr userDrawn="1"/>
        </p:nvSpPr>
        <p:spPr>
          <a:xfrm>
            <a:off x="4000501" y="1"/>
            <a:ext cx="5143500" cy="6858000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>
              <a:solidFill>
                <a:schemeClr val="tx1"/>
              </a:solidFill>
            </a:endParaRPr>
          </a:p>
        </p:txBody>
      </p:sp>
      <p:sp>
        <p:nvSpPr>
          <p:cNvPr id="12" name="Forme libre : forme 11">
            <a:extLst>
              <a:ext uri="{FF2B5EF4-FFF2-40B4-BE49-F238E27FC236}">
                <a16:creationId xmlns:a16="http://schemas.microsoft.com/office/drawing/2014/main" id="{FACD23AD-AF36-4181-94AA-1413858DEE53}"/>
              </a:ext>
            </a:extLst>
          </p:cNvPr>
          <p:cNvSpPr>
            <a:spLocks noChangeAspect="1"/>
          </p:cNvSpPr>
          <p:nvPr userDrawn="1"/>
        </p:nvSpPr>
        <p:spPr>
          <a:xfrm>
            <a:off x="6179344" y="2905126"/>
            <a:ext cx="2964656" cy="3952875"/>
          </a:xfrm>
          <a:custGeom>
            <a:avLst/>
            <a:gdLst>
              <a:gd name="connsiteX0" fmla="*/ 0 w 3429000"/>
              <a:gd name="connsiteY0" fmla="*/ 0 h 3429000"/>
              <a:gd name="connsiteX1" fmla="*/ 3429000 w 3429000"/>
              <a:gd name="connsiteY1" fmla="*/ 0 h 3429000"/>
              <a:gd name="connsiteX2" fmla="*/ 3429000 w 3429000"/>
              <a:gd name="connsiteY2" fmla="*/ 1730828 h 3429000"/>
              <a:gd name="connsiteX3" fmla="*/ 1730828 w 3429000"/>
              <a:gd name="connsiteY3" fmla="*/ 1730828 h 3429000"/>
              <a:gd name="connsiteX4" fmla="*/ 1730828 w 3429000"/>
              <a:gd name="connsiteY4" fmla="*/ 3429000 h 3429000"/>
              <a:gd name="connsiteX5" fmla="*/ 0 w 3429000"/>
              <a:gd name="connsiteY5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29000" h="3429000">
                <a:moveTo>
                  <a:pt x="0" y="0"/>
                </a:moveTo>
                <a:lnTo>
                  <a:pt x="3429000" y="0"/>
                </a:lnTo>
                <a:lnTo>
                  <a:pt x="3429000" y="1730828"/>
                </a:lnTo>
                <a:lnTo>
                  <a:pt x="1730828" y="1730828"/>
                </a:lnTo>
                <a:lnTo>
                  <a:pt x="1730828" y="3429000"/>
                </a:lnTo>
                <a:lnTo>
                  <a:pt x="0" y="3429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  <p:pic>
        <p:nvPicPr>
          <p:cNvPr id="13" name="Logo UdeM - blanc">
            <a:extLst>
              <a:ext uri="{FF2B5EF4-FFF2-40B4-BE49-F238E27FC236}">
                <a16:creationId xmlns:a16="http://schemas.microsoft.com/office/drawing/2014/main" id="{680EE163-63BE-4AD1-AC29-4E1A209099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421" y="6229701"/>
            <a:ext cx="735962" cy="387574"/>
          </a:xfrm>
          <a:prstGeom prst="rect">
            <a:avLst/>
          </a:prstGeom>
        </p:spPr>
      </p:pic>
      <p:pic>
        <p:nvPicPr>
          <p:cNvPr id="15" name="Image 14" hidden="1">
            <a:extLst>
              <a:ext uri="{FF2B5EF4-FFF2-40B4-BE49-F238E27FC236}">
                <a16:creationId xmlns:a16="http://schemas.microsoft.com/office/drawing/2014/main" id="{3ED5ABA7-32AC-40AB-972E-E506197F824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3597" y="5268426"/>
            <a:ext cx="993518" cy="131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080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verture ou cloture - 04">
    <p:bg bwMode="ltGray"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BEF4FA5-C64B-4F43-B74D-25835A129760}"/>
              </a:ext>
            </a:extLst>
          </p:cNvPr>
          <p:cNvSpPr/>
          <p:nvPr/>
        </p:nvSpPr>
        <p:spPr>
          <a:xfrm>
            <a:off x="0" y="1"/>
            <a:ext cx="4457700" cy="59436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537329A-0ACD-4535-A308-ECFF851EE8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622" y="1376422"/>
            <a:ext cx="2942753" cy="3923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545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présentation - avec image - 01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36C25CD-C8F2-4E89-BB5D-B8D8DB3D23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43500" y="4893559"/>
            <a:ext cx="3634297" cy="1106487"/>
          </a:xfrm>
        </p:spPr>
        <p:txBody>
          <a:bodyPr lIns="0" tIns="118872" rIns="0" bIns="0" anchor="b" anchorCtr="0">
            <a:noAutofit/>
          </a:bodyPr>
          <a:lstStyle>
            <a:lvl1pPr marL="0" indent="0">
              <a:spcBef>
                <a:spcPts val="450"/>
              </a:spcBef>
              <a:buFontTx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43500" y="2971800"/>
            <a:ext cx="3634741" cy="1768642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43500" y="685800"/>
            <a:ext cx="3634741" cy="2132884"/>
          </a:xfrm>
        </p:spPr>
        <p:txBody>
          <a:bodyPr lIns="0" tIns="0" rIns="0" bIns="0" anchor="b">
            <a:normAutofit/>
          </a:bodyPr>
          <a:lstStyle>
            <a:lvl1pPr algn="l">
              <a:defRPr sz="3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A" dirty="0"/>
          </a:p>
        </p:txBody>
      </p:sp>
      <p:pic>
        <p:nvPicPr>
          <p:cNvPr id="17" name="Image-umontreal" hidden="1">
            <a:extLst>
              <a:ext uri="{FF2B5EF4-FFF2-40B4-BE49-F238E27FC236}">
                <a16:creationId xmlns:a16="http://schemas.microsoft.com/office/drawing/2014/main" id="{76FBD988-D861-4D8E-A2FD-72BD3ED607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83" y="6022590"/>
            <a:ext cx="4029827" cy="985069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0" y="2"/>
            <a:ext cx="4457700" cy="5943599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1350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9" name="Carré-couleur" hidden="1">
            <a:extLst>
              <a:ext uri="{FF2B5EF4-FFF2-40B4-BE49-F238E27FC236}">
                <a16:creationId xmlns:a16="http://schemas.microsoft.com/office/drawing/2014/main" id="{F859E84F-1D85-4121-99DF-923E7A668073}"/>
              </a:ext>
            </a:extLst>
          </p:cNvPr>
          <p:cNvSpPr/>
          <p:nvPr/>
        </p:nvSpPr>
        <p:spPr>
          <a:xfrm>
            <a:off x="0" y="0"/>
            <a:ext cx="2571750" cy="3429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sz="1350"/>
          </a:p>
        </p:txBody>
      </p:sp>
      <p:pic>
        <p:nvPicPr>
          <p:cNvPr id="8" name="Logo-UdeM-Monde" hidden="1">
            <a:extLst>
              <a:ext uri="{FF2B5EF4-FFF2-40B4-BE49-F238E27FC236}">
                <a16:creationId xmlns:a16="http://schemas.microsoft.com/office/drawing/2014/main" id="{262609BC-1EC4-4E92-9286-E0ECE80CC0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885951" cy="251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556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présentation - avec image - 02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-type-UdeM">
            <a:extLst>
              <a:ext uri="{FF2B5EF4-FFF2-40B4-BE49-F238E27FC236}">
                <a16:creationId xmlns:a16="http://schemas.microsoft.com/office/drawing/2014/main" id="{F3F31CBE-7784-443F-97D0-C40CC07F0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59631" y="3165742"/>
            <a:ext cx="2968238" cy="3957650"/>
          </a:xfrm>
          <a:prstGeom prst="rect">
            <a:avLst/>
          </a:prstGeom>
        </p:spPr>
      </p:pic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36C25CD-C8F2-4E89-BB5D-B8D8DB3D23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9568" y="4893559"/>
            <a:ext cx="3118229" cy="1106487"/>
          </a:xfrm>
        </p:spPr>
        <p:txBody>
          <a:bodyPr lIns="0" tIns="118872" rIns="0" bIns="0" anchor="b" anchorCtr="0">
            <a:noAutofit/>
          </a:bodyPr>
          <a:lstStyle>
            <a:lvl1pPr marL="0" indent="0">
              <a:spcBef>
                <a:spcPts val="450"/>
              </a:spcBef>
              <a:buFontTx/>
              <a:buNone/>
              <a:defRPr sz="9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19EE69F6-7C96-469F-B36B-70863BB21C79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0" y="0"/>
            <a:ext cx="5143501" cy="6858000"/>
          </a:xfrm>
          <a:solidFill>
            <a:schemeClr val="bg1"/>
          </a:solidFill>
        </p:spPr>
        <p:txBody>
          <a:bodyPr anchor="t">
            <a:normAutofit/>
          </a:bodyPr>
          <a:lstStyle>
            <a:lvl1pPr marL="0" indent="0" algn="l">
              <a:buFontTx/>
              <a:buNone/>
              <a:defRPr sz="1350"/>
            </a:lvl1pPr>
          </a:lstStyle>
          <a:p>
            <a:r>
              <a:rPr lang="fr-FR"/>
              <a:t>Cliquez sur l'icône pour ajouter une image</a:t>
            </a:r>
            <a:endParaRPr lang="fr-CA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59631" y="2971800"/>
            <a:ext cx="3118610" cy="1768642"/>
          </a:xfrm>
        </p:spPr>
        <p:txBody>
          <a:bodyPr lIns="0" tIns="118872" rIns="0" bIns="0">
            <a:normAutofit/>
          </a:bodyPr>
          <a:lstStyle>
            <a:lvl1pPr marL="0" indent="0" algn="l">
              <a:spcBef>
                <a:spcPts val="450"/>
              </a:spcBef>
              <a:buNone/>
              <a:defRPr sz="13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59631" y="685800"/>
            <a:ext cx="3118610" cy="2132884"/>
          </a:xfrm>
        </p:spPr>
        <p:txBody>
          <a:bodyPr lIns="0" tIns="0" rIns="0" bIns="0" anchor="b">
            <a:normAutofit/>
          </a:bodyPr>
          <a:lstStyle>
            <a:lvl1pPr algn="l">
              <a:defRPr sz="33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6056573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de présentation - sans image">
    <p:bg bwMode="lt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-LogoUdeM-type" hidden="1">
            <a:extLst>
              <a:ext uri="{FF2B5EF4-FFF2-40B4-BE49-F238E27FC236}">
                <a16:creationId xmlns:a16="http://schemas.microsoft.com/office/drawing/2014/main" id="{5C0550EF-06EE-41E4-98BB-222B8A9F88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0791" y="1816510"/>
            <a:ext cx="4030394" cy="5373858"/>
          </a:xfrm>
          <a:prstGeom prst="rect">
            <a:avLst/>
          </a:prstGeom>
        </p:spPr>
      </p:pic>
      <p:pic>
        <p:nvPicPr>
          <p:cNvPr id="17" name="Image-umontreal" hidden="1">
            <a:extLst>
              <a:ext uri="{FF2B5EF4-FFF2-40B4-BE49-F238E27FC236}">
                <a16:creationId xmlns:a16="http://schemas.microsoft.com/office/drawing/2014/main" id="{76FBD988-D861-4D8E-A2FD-72BD3ED607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83" y="6022590"/>
            <a:ext cx="4029827" cy="985069"/>
          </a:xfrm>
          <a:prstGeom prst="rect">
            <a:avLst/>
          </a:prstGeom>
        </p:spPr>
      </p:pic>
      <p:sp>
        <p:nvSpPr>
          <p:cNvPr id="10" name="Espace réservé du texte : date">
            <a:extLst>
              <a:ext uri="{FF2B5EF4-FFF2-40B4-BE49-F238E27FC236}">
                <a16:creationId xmlns:a16="http://schemas.microsoft.com/office/drawing/2014/main" id="{E0B19E6A-58D1-42A7-8AA0-67C31FBA814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20511" y="5671933"/>
            <a:ext cx="4828539" cy="689110"/>
          </a:xfrm>
        </p:spPr>
        <p:txBody>
          <a:bodyPr lIns="0" tIns="0" rIns="0" bIns="0" anchor="b">
            <a:normAutofit/>
          </a:bodyPr>
          <a:lstStyle>
            <a:lvl1pPr marL="0" indent="0" algn="r">
              <a:spcBef>
                <a:spcPts val="0"/>
              </a:spcBef>
              <a:spcAft>
                <a:spcPts val="450"/>
              </a:spcAft>
              <a:buFontTx/>
              <a:buNone/>
              <a:defRPr sz="1050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A09BF7F-9F4A-4208-B751-2066E34B52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0512" y="3358165"/>
            <a:ext cx="4828538" cy="1768642"/>
          </a:xfrm>
        </p:spPr>
        <p:txBody>
          <a:bodyPr lIns="0" tIns="0" rIns="0" bIns="0">
            <a:normAutofit/>
          </a:bodyPr>
          <a:lstStyle>
            <a:lvl1pPr marL="0" indent="0" algn="r">
              <a:buNone/>
              <a:defRPr sz="16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fr-CA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ED391B7-CCE6-4540-A0C5-16C581737E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20512" y="901523"/>
            <a:ext cx="4828538" cy="2434107"/>
          </a:xfrm>
        </p:spPr>
        <p:txBody>
          <a:bodyPr lIns="0" tIns="0" rIns="0" bIns="0" anchor="b">
            <a:normAutofit/>
          </a:bodyPr>
          <a:lstStyle>
            <a:lvl1pPr algn="r">
              <a:defRPr sz="405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CA" dirty="0"/>
          </a:p>
        </p:txBody>
      </p:sp>
      <p:sp>
        <p:nvSpPr>
          <p:cNvPr id="13" name="forme - carre couleur - arrie-plan">
            <a:extLst>
              <a:ext uri="{FF2B5EF4-FFF2-40B4-BE49-F238E27FC236}">
                <a16:creationId xmlns:a16="http://schemas.microsoft.com/office/drawing/2014/main" id="{6C4C09A0-3500-45D8-81BB-07F05464390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3567977" cy="47573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endParaRPr lang="fr-CA" sz="1350"/>
          </a:p>
        </p:txBody>
      </p:sp>
      <p:sp>
        <p:nvSpPr>
          <p:cNvPr id="9" name="forme - carre couleur premier plan - orange">
            <a:extLst>
              <a:ext uri="{FF2B5EF4-FFF2-40B4-BE49-F238E27FC236}">
                <a16:creationId xmlns:a16="http://schemas.microsoft.com/office/drawing/2014/main" id="{F859E84F-1D85-4121-99DF-923E7A668073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2400300" cy="32004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pPr algn="ctr"/>
            <a:endParaRPr lang="fr-CA" sz="1350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736C25CD-C8F2-4E89-BB5D-B8D8DB3D23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52535" y="2072748"/>
            <a:ext cx="2088389" cy="773483"/>
          </a:xfrm>
        </p:spPr>
        <p:txBody>
          <a:bodyPr lIns="0" tIns="0" rIns="0" bIns="0" anchor="b">
            <a:normAutofit/>
          </a:bodyPr>
          <a:lstStyle>
            <a:lvl1pPr marL="0" indent="0" algn="l">
              <a:lnSpc>
                <a:spcPct val="95000"/>
              </a:lnSpc>
              <a:spcBef>
                <a:spcPts val="0"/>
              </a:spcBef>
              <a:buFontTx/>
              <a:buNone/>
              <a:defRPr sz="1125"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0287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1371600" indent="0">
              <a:buFontTx/>
              <a:buNone/>
              <a:defRPr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pic>
        <p:nvPicPr>
          <p:cNvPr id="8" name="Image - logo UdeM Monde">
            <a:extLst>
              <a:ext uri="{FF2B5EF4-FFF2-40B4-BE49-F238E27FC236}">
                <a16:creationId xmlns:a16="http://schemas.microsoft.com/office/drawing/2014/main" id="{262609BC-1EC4-4E92-9286-E0ECE80CC0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001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6759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98" userDrawn="1">
          <p15:clr>
            <a:srgbClr val="FBAE40"/>
          </p15:clr>
        </p15:guide>
        <p15:guide id="3" orient="horz" pos="3744" userDrawn="1">
          <p15:clr>
            <a:srgbClr val="FBAE40"/>
          </p15:clr>
        </p15:guide>
        <p15:guide id="4" pos="180" userDrawn="1">
          <p15:clr>
            <a:srgbClr val="FBAE40"/>
          </p15:clr>
        </p15:guide>
        <p15:guide id="5" orient="horz" pos="1584" userDrawn="1">
          <p15:clr>
            <a:srgbClr val="FBAE40"/>
          </p15:clr>
        </p15:guide>
        <p15:guide id="6" orient="horz" pos="1872" userDrawn="1">
          <p15:clr>
            <a:srgbClr val="FBAE40"/>
          </p15:clr>
        </p15:guide>
        <p15:guide id="7" orient="horz" pos="340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Contenu - 1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ED75104-D63D-41EC-AB37-DB2D145C2B6C}"/>
              </a:ext>
            </a:extLst>
          </p:cNvPr>
          <p:cNvSpPr>
            <a:spLocks noGrp="1"/>
          </p:cNvSpPr>
          <p:nvPr>
            <p:ph type="dt" sz="half" idx="25"/>
          </p:nvPr>
        </p:nvSpPr>
        <p:spPr>
          <a:xfrm>
            <a:off x="7236994" y="6356351"/>
            <a:ext cx="1335506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39127E-F6A2-4969-A071-47D63AFB405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ABDD7D-8BCB-40FF-A16F-3BEE20511D7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0" name="Espace réservé du contenu - colonne gauche">
            <a:extLst>
              <a:ext uri="{FF2B5EF4-FFF2-40B4-BE49-F238E27FC236}">
                <a16:creationId xmlns:a16="http://schemas.microsoft.com/office/drawing/2014/main" id="{66E8FCCD-DB32-4577-97E1-0197C58C2FA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5799" y="2141622"/>
            <a:ext cx="7543800" cy="3984859"/>
          </a:xfrm>
        </p:spPr>
        <p:txBody>
          <a:bodyPr/>
          <a:lstStyle>
            <a:lvl1pPr>
              <a:spcBef>
                <a:spcPts val="450"/>
              </a:spcBef>
              <a:defRPr b="1">
                <a:solidFill>
                  <a:schemeClr val="accent4"/>
                </a:solidFill>
              </a:defRPr>
            </a:lvl1pPr>
            <a:lvl2pPr marL="0" indent="0"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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FR" dirty="0"/>
              <a:t>Insérer le texte ici. Utiliser la commande « Augmenter le niveau de liste » pour passer d’un niveau à l’autre. </a:t>
            </a:r>
            <a:br>
              <a:rPr lang="fr-FR" dirty="0"/>
            </a:br>
            <a:r>
              <a:rPr lang="fr-FR" dirty="0"/>
              <a:t>Niveau 1 = titre de paragraphe : </a:t>
            </a:r>
            <a:r>
              <a:rPr lang="fr-FR" dirty="0" err="1"/>
              <a:t>arial</a:t>
            </a:r>
            <a:r>
              <a:rPr lang="fr-FR" dirty="0"/>
              <a:t> gras, couleur accent.</a:t>
            </a:r>
            <a:br>
              <a:rPr lang="fr-FR" dirty="0"/>
            </a:br>
            <a:r>
              <a:rPr lang="fr-FR" dirty="0"/>
              <a:t>Niveau 2 = texte de paragraphe: </a:t>
            </a:r>
            <a:r>
              <a:rPr lang="fr-FR" dirty="0" err="1"/>
              <a:t>arial</a:t>
            </a:r>
            <a:r>
              <a:rPr lang="fr-FR" dirty="0"/>
              <a:t>, couleur automatique foncée.</a:t>
            </a:r>
            <a:br>
              <a:rPr lang="fr-FR" dirty="0"/>
            </a:br>
            <a:r>
              <a:rPr lang="fr-FR" dirty="0"/>
              <a:t>Niveau 3 et 4 = listes à puce.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798" y="274320"/>
            <a:ext cx="3316408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rgbClr val="006CB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sp>
        <p:nvSpPr>
          <p:cNvPr id="12" name="Titre 11">
            <a:extLst>
              <a:ext uri="{FF2B5EF4-FFF2-40B4-BE49-F238E27FC236}">
                <a16:creationId xmlns:a16="http://schemas.microsoft.com/office/drawing/2014/main" id="{083E2638-0907-4296-A837-AA3E16D5BF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Insérer le titre ici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635539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/ Contenu avec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039127E-F6A2-4969-A071-47D63AFB4052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>
          <a:xfrm>
            <a:off x="685801" y="6356985"/>
            <a:ext cx="3977640" cy="365125"/>
          </a:xfrm>
        </p:spPr>
        <p:txBody>
          <a:bodyPr/>
          <a:lstStyle/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ABDD7D-8BCB-40FF-A16F-3BEE20511D70}"/>
              </a:ext>
            </a:extLst>
          </p:cNvPr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10" name="Espace réservé du contenu - colonne gauche">
            <a:extLst>
              <a:ext uri="{FF2B5EF4-FFF2-40B4-BE49-F238E27FC236}">
                <a16:creationId xmlns:a16="http://schemas.microsoft.com/office/drawing/2014/main" id="{66E8FCCD-DB32-4577-97E1-0197C58C2FA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85799" y="2141622"/>
            <a:ext cx="3977640" cy="3984859"/>
          </a:xfrm>
        </p:spPr>
        <p:txBody>
          <a:bodyPr/>
          <a:lstStyle>
            <a:lvl1pPr>
              <a:spcBef>
                <a:spcPts val="450"/>
              </a:spcBef>
              <a:defRPr b="1">
                <a:solidFill>
                  <a:schemeClr val="accent4"/>
                </a:solidFill>
              </a:defRPr>
            </a:lvl1pPr>
            <a:lvl2pPr marL="0" indent="0">
              <a:buNone/>
              <a:defRPr sz="1200"/>
            </a:lvl2pPr>
            <a:lvl3pPr marL="171450" indent="-171450">
              <a:buSzPct val="100000"/>
              <a:buFont typeface="Arial" panose="020B0604020202020204" pitchFamily="34" charset="0"/>
              <a:buChar char="•"/>
              <a:defRPr sz="1200"/>
            </a:lvl3pPr>
            <a:lvl4pPr marL="342900" indent="-171450">
              <a:spcAft>
                <a:spcPts val="375"/>
              </a:spcAft>
              <a:buSzPct val="100000"/>
              <a:buFont typeface="Symbol" panose="05050102010706020507" pitchFamily="18" charset="2"/>
              <a:buChar char="-"/>
              <a:defRPr lang="fr-F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fr-CA" dirty="0"/>
              <a:t>Insérer le texte ici. Utiliser la commande « Augmenter le niveau de liste » pour passer d’un niveau à l’autre. </a:t>
            </a:r>
            <a:br>
              <a:rPr lang="fr-CA" dirty="0"/>
            </a:br>
            <a:r>
              <a:rPr lang="fr-CA" dirty="0"/>
              <a:t>Niveau 1 = titre de paragraphe : </a:t>
            </a:r>
            <a:r>
              <a:rPr lang="fr-CA" dirty="0" err="1"/>
              <a:t>arial</a:t>
            </a:r>
            <a:r>
              <a:rPr lang="fr-CA" dirty="0"/>
              <a:t> gras, couleur accent.</a:t>
            </a:r>
            <a:br>
              <a:rPr lang="fr-CA" dirty="0"/>
            </a:br>
            <a:r>
              <a:rPr lang="fr-CA" dirty="0"/>
              <a:t>Niveau 2 = texte de paragraphe: </a:t>
            </a:r>
            <a:r>
              <a:rPr lang="fr-CA" dirty="0" err="1"/>
              <a:t>arial</a:t>
            </a:r>
            <a:r>
              <a:rPr lang="fr-CA" dirty="0"/>
              <a:t>, couleur automatique foncée.</a:t>
            </a:r>
            <a:br>
              <a:rPr lang="fr-CA" dirty="0"/>
            </a:br>
            <a:r>
              <a:rPr lang="fr-CA" dirty="0"/>
              <a:t>Niveau 3 et 4 = listes à puce.</a:t>
            </a:r>
            <a:endParaRPr lang="fr-FR" dirty="0"/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78" name="Forme libre : forme 277">
            <a:extLst>
              <a:ext uri="{FF2B5EF4-FFF2-40B4-BE49-F238E27FC236}">
                <a16:creationId xmlns:a16="http://schemas.microsoft.com/office/drawing/2014/main" id="{04668A44-55CC-452B-9B58-8893C7A3B63B}"/>
              </a:ext>
            </a:extLst>
          </p:cNvPr>
          <p:cNvSpPr>
            <a:spLocks noChangeAspect="1"/>
          </p:cNvSpPr>
          <p:nvPr/>
        </p:nvSpPr>
        <p:spPr>
          <a:xfrm>
            <a:off x="5886450" y="2514600"/>
            <a:ext cx="3257550" cy="4343400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rgbClr val="FD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  <p:sp>
        <p:nvSpPr>
          <p:cNvPr id="279" name="Espace réservé pour une image">
            <a:extLst>
              <a:ext uri="{FF2B5EF4-FFF2-40B4-BE49-F238E27FC236}">
                <a16:creationId xmlns:a16="http://schemas.microsoft.com/office/drawing/2014/main" id="{3E545320-796C-4FF5-B959-9D05E1F4DB7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572250" y="3429000"/>
            <a:ext cx="2571750" cy="3429000"/>
          </a:xfrm>
        </p:spPr>
        <p:txBody>
          <a:bodyPr>
            <a:noAutofit/>
          </a:bodyPr>
          <a:lstStyle>
            <a:lvl1pPr>
              <a:defRPr sz="1050"/>
            </a:lvl1pPr>
          </a:lstStyle>
          <a:p>
            <a:r>
              <a:rPr lang="fr-CA" dirty="0"/>
              <a:t>Insérer image si désiré</a:t>
            </a:r>
          </a:p>
        </p:txBody>
      </p:sp>
      <p:sp>
        <p:nvSpPr>
          <p:cNvPr id="12" name="Titre">
            <a:extLst>
              <a:ext uri="{FF2B5EF4-FFF2-40B4-BE49-F238E27FC236}">
                <a16:creationId xmlns:a16="http://schemas.microsoft.com/office/drawing/2014/main" id="{083E2638-0907-4296-A837-AA3E16D5BF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Insérer le titre ici</a:t>
            </a:r>
            <a:endParaRPr lang="fr-CA" dirty="0"/>
          </a:p>
        </p:txBody>
      </p:sp>
      <p:sp>
        <p:nvSpPr>
          <p:cNvPr id="22" name="Espace réservé du texte  - fil d'Ariane">
            <a:extLst>
              <a:ext uri="{FF2B5EF4-FFF2-40B4-BE49-F238E27FC236}">
                <a16:creationId xmlns:a16="http://schemas.microsoft.com/office/drawing/2014/main" id="{D6E72B4C-865D-4A9D-89C1-58D5825710CF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5798" y="274320"/>
            <a:ext cx="3316408" cy="410400"/>
          </a:xfr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750">
                <a:solidFill>
                  <a:srgbClr val="006CB7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342900" indent="0">
              <a:buFontTx/>
              <a:buNone/>
              <a:defRPr sz="750"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/>
              <a:t>Insérer du texte ( titre de la section)</a:t>
            </a:r>
          </a:p>
        </p:txBody>
      </p:sp>
      <p:sp>
        <p:nvSpPr>
          <p:cNvPr id="9" name="Forme libre : forme 8">
            <a:extLst>
              <a:ext uri="{FF2B5EF4-FFF2-40B4-BE49-F238E27FC236}">
                <a16:creationId xmlns:a16="http://schemas.microsoft.com/office/drawing/2014/main" id="{AF217C41-D098-416B-9909-2682CBFE30CE}"/>
              </a:ext>
            </a:extLst>
          </p:cNvPr>
          <p:cNvSpPr>
            <a:spLocks noChangeAspect="1"/>
          </p:cNvSpPr>
          <p:nvPr userDrawn="1"/>
        </p:nvSpPr>
        <p:spPr>
          <a:xfrm>
            <a:off x="5886450" y="2514600"/>
            <a:ext cx="3257550" cy="4343400"/>
          </a:xfrm>
          <a:custGeom>
            <a:avLst/>
            <a:gdLst>
              <a:gd name="connsiteX0" fmla="*/ 0 w 5995851"/>
              <a:gd name="connsiteY0" fmla="*/ 0 h 5995851"/>
              <a:gd name="connsiteX1" fmla="*/ 5995851 w 5995851"/>
              <a:gd name="connsiteY1" fmla="*/ 0 h 5995851"/>
              <a:gd name="connsiteX2" fmla="*/ 5995851 w 5995851"/>
              <a:gd name="connsiteY2" fmla="*/ 2566851 h 5995851"/>
              <a:gd name="connsiteX3" fmla="*/ 2566851 w 5995851"/>
              <a:gd name="connsiteY3" fmla="*/ 2566851 h 5995851"/>
              <a:gd name="connsiteX4" fmla="*/ 2566851 w 5995851"/>
              <a:gd name="connsiteY4" fmla="*/ 5995851 h 5995851"/>
              <a:gd name="connsiteX5" fmla="*/ 0 w 5995851"/>
              <a:gd name="connsiteY5" fmla="*/ 5995851 h 5995851"/>
              <a:gd name="connsiteX6" fmla="*/ 0 w 5995851"/>
              <a:gd name="connsiteY6" fmla="*/ 0 h 5995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5851" h="5995851">
                <a:moveTo>
                  <a:pt x="0" y="0"/>
                </a:moveTo>
                <a:lnTo>
                  <a:pt x="5995851" y="0"/>
                </a:lnTo>
                <a:lnTo>
                  <a:pt x="5995851" y="2566851"/>
                </a:lnTo>
                <a:lnTo>
                  <a:pt x="2566851" y="2566851"/>
                </a:lnTo>
                <a:lnTo>
                  <a:pt x="2566851" y="5995851"/>
                </a:lnTo>
                <a:lnTo>
                  <a:pt x="0" y="5995851"/>
                </a:lnTo>
                <a:lnTo>
                  <a:pt x="0" y="0"/>
                </a:lnTo>
                <a:close/>
              </a:path>
            </a:pathLst>
          </a:custGeom>
          <a:solidFill>
            <a:srgbClr val="FDE1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CA" sz="1350"/>
          </a:p>
        </p:txBody>
      </p:sp>
    </p:spTree>
    <p:extLst>
      <p:ext uri="{BB962C8B-B14F-4D97-AF65-F5344CB8AC3E}">
        <p14:creationId xmlns:p14="http://schemas.microsoft.com/office/powerpoint/2010/main" val="40182162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-UdeM-monde-bleu" hidden="1">
            <a:extLst>
              <a:ext uri="{FF2B5EF4-FFF2-40B4-BE49-F238E27FC236}">
                <a16:creationId xmlns:a16="http://schemas.microsoft.com/office/drawing/2014/main" id="{71B770D3-7BA6-488D-BC30-D4C9BAAA77E8}"/>
              </a:ext>
            </a:extLst>
          </p:cNvPr>
          <p:cNvPicPr>
            <a:picLocks noChangeAspect="1"/>
          </p:cNvPicPr>
          <p:nvPr userDrawn="1"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739" y="6275324"/>
            <a:ext cx="1182668" cy="321637"/>
          </a:xfrm>
          <a:prstGeom prst="rect">
            <a:avLst/>
          </a:prstGeom>
        </p:spPr>
      </p:pic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58C415-2380-490E-A660-1A55BC2EA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42900" y="6356349"/>
            <a:ext cx="308610" cy="36576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lang="fr-CA" sz="750" spc="-4" smtClean="0">
                <a:solidFill>
                  <a:srgbClr val="006CB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150019"/>
            <a:fld id="{81D60167-4931-47E6-BA6A-407CBD079E47}" type="slidenum">
              <a:rPr lang="fr-CA" smtClean="0"/>
              <a:pPr marL="150019"/>
              <a:t>‹N°›</a:t>
            </a:fld>
            <a:endParaRPr lang="fr-CA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901886-43AA-4A83-9D3A-CF37F39A39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236994" y="6356351"/>
            <a:ext cx="1278356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lang="en-US" sz="750" spc="-4" dirty="0">
                <a:solidFill>
                  <a:srgbClr val="006CB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CA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59EA04-3E33-4D6B-9BC2-6A7A986A2E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5800" y="6356985"/>
            <a:ext cx="5405187" cy="365125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marL="0" indent="0" algn="l">
              <a:defRPr lang="fr-CA" sz="750" spc="-4">
                <a:solidFill>
                  <a:srgbClr val="006CB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/>
              <a:t>Université de Montréal</a:t>
            </a:r>
            <a:endParaRPr lang="fr-CA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1ECE12-156E-45E2-9EAE-B18A804519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0" y="2286000"/>
            <a:ext cx="7829550" cy="37124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03C7645-29DD-42F2-BAAC-F6364A881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859536"/>
            <a:ext cx="7886700" cy="8321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Insérez le Titre ici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54412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1" r:id="rId3"/>
    <p:sldLayoutId id="2147483760" r:id="rId4"/>
    <p:sldLayoutId id="2147483747" r:id="rId5"/>
    <p:sldLayoutId id="2147483748" r:id="rId6"/>
    <p:sldLayoutId id="2147483749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67" r:id="rId17"/>
    <p:sldLayoutId id="2147483743" r:id="rId18"/>
    <p:sldLayoutId id="2147483744" r:id="rId19"/>
    <p:sldLayoutId id="2147483763" r:id="rId20"/>
    <p:sldLayoutId id="2147483764" r:id="rId21"/>
    <p:sldLayoutId id="2147483766" r:id="rId22"/>
    <p:sldLayoutId id="2147483746" r:id="rId23"/>
    <p:sldLayoutId id="2147483765" r:id="rId24"/>
    <p:sldLayoutId id="2147483750" r:id="rId25"/>
    <p:sldLayoutId id="2147483751" r:id="rId26"/>
    <p:sldLayoutId id="2147483752" r:id="rId27"/>
    <p:sldLayoutId id="2147483753" r:id="rId28"/>
    <p:sldLayoutId id="2147483754" r:id="rId29"/>
    <p:sldLayoutId id="2147483755" r:id="rId30"/>
    <p:sldLayoutId id="2147483756" r:id="rId31"/>
    <p:sldLayoutId id="2147483757" r:id="rId32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indent="-171450" algn="l" defTabSz="685800" rtl="0" eaLnBrk="1" latinLnBrk="0" hangingPunct="1">
        <a:lnSpc>
          <a:spcPct val="100000"/>
        </a:lnSpc>
        <a:spcBef>
          <a:spcPts val="450"/>
        </a:spcBef>
        <a:spcAft>
          <a:spcPts val="450"/>
        </a:spcAft>
        <a:buClr>
          <a:schemeClr val="tx1"/>
        </a:buClr>
        <a:buFont typeface="Arial" panose="020B0604020202020204" pitchFamily="34" charset="0"/>
        <a:buChar char="•"/>
        <a:defRPr lang="fr-FR" sz="18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42900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450"/>
        </a:spcAft>
        <a:buClr>
          <a:schemeClr val="tx1"/>
        </a:buClr>
        <a:buSzPct val="100000"/>
        <a:buFont typeface="Symbol" panose="05050102010706020507" pitchFamily="18" charset="2"/>
        <a:buChar char="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556" indent="-171450" algn="l" defTabSz="685800" rtl="0" eaLnBrk="1" latinLnBrk="0" hangingPunct="1">
        <a:lnSpc>
          <a:spcPct val="100000"/>
        </a:lnSpc>
        <a:spcBef>
          <a:spcPts val="0"/>
        </a:spcBef>
        <a:spcAft>
          <a:spcPts val="375"/>
        </a:spcAft>
        <a:buClr>
          <a:schemeClr val="tx1"/>
        </a:buClr>
        <a:buSzPct val="100000"/>
        <a:buFont typeface="Symbol" panose="05050102010706020507" pitchFamily="18" charset="2"/>
        <a:buChar char="&gt;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00000"/>
        </a:lnSpc>
        <a:spcBef>
          <a:spcPts val="0"/>
        </a:spcBef>
        <a:spcAft>
          <a:spcPts val="1350"/>
        </a:spcAft>
        <a:buFont typeface="Arial" panose="020B0604020202020204" pitchFamily="34" charset="0"/>
        <a:buNone/>
        <a:defRPr lang="fr-CA" sz="1800" b="1" kern="1200" dirty="0">
          <a:solidFill>
            <a:schemeClr val="accent4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egistraire.umontreal.ca/publications-et-ressources/reglements/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wiki.umontreal.ca/pages/viewpage.action?pageId=215586754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6097BB8-67B4-4B08-9A27-9B8557354CA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188260" y="1447120"/>
            <a:ext cx="8659544" cy="5184589"/>
          </a:xfrm>
        </p:spPr>
        <p:txBody>
          <a:bodyPr/>
          <a:lstStyle/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L’étudiant(e) </a:t>
            </a:r>
            <a:r>
              <a:rPr lang="fr-CA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doit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 consulter sa copie d’examen (ou son travail) avant de demander une révision de note </a:t>
            </a:r>
            <a:r>
              <a:rPr lang="fr-CA" sz="1800" b="1" dirty="0">
                <a:latin typeface="Calibri" panose="020F0502020204030204" pitchFamily="34" charset="0"/>
                <a:cs typeface="Calibri" panose="020F0502020204030204" pitchFamily="34" charset="0"/>
              </a:rPr>
              <a:t>au plus tard 14 jours après l’émission du relevé de notes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Cette consultation se fait sans déplacement des évaluations, et sous la surveillance de l’enseignant(e) ou de son auxiliaire d’enseignement.</a:t>
            </a:r>
          </a:p>
          <a:p>
            <a:pPr marL="741760" lvl="3" indent="0" algn="just">
              <a:spcAft>
                <a:spcPts val="450"/>
              </a:spcAft>
              <a:buNone/>
            </a:pPr>
            <a:r>
              <a:rPr lang="fr-CA" sz="1800" i="1" dirty="0">
                <a:latin typeface="Calibri" panose="020F0502020204030204" pitchFamily="34" charset="0"/>
                <a:cs typeface="Calibri" panose="020F0502020204030204" pitchFamily="34" charset="0"/>
              </a:rPr>
              <a:t>Note: La copie ne peut être ni empruntée, ni photographiée. L’étudiant(e) peut toutefois prendre des notes </a:t>
            </a:r>
            <a:r>
              <a:rPr lang="fr-CA" sz="1800" i="1" u="sng" dirty="0">
                <a:latin typeface="Calibri" panose="020F0502020204030204" pitchFamily="34" charset="0"/>
                <a:cs typeface="Calibri" panose="020F0502020204030204" pitchFamily="34" charset="0"/>
              </a:rPr>
              <a:t>sommaires</a:t>
            </a:r>
            <a:r>
              <a:rPr lang="fr-CA" sz="1800" i="1" dirty="0">
                <a:latin typeface="Calibri" panose="020F0502020204030204" pitchFamily="34" charset="0"/>
                <a:cs typeface="Calibri" panose="020F0502020204030204" pitchFamily="34" charset="0"/>
              </a:rPr>
              <a:t> afin de documenter une éventuelle demande de révision de note (p. ex. numéro de question et thème). Aucune recopie verbatim (question d’examen ou corrigé) n’est autorisée.</a:t>
            </a:r>
          </a:p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L’objectif de la consultation de la copie se limite à la </a:t>
            </a:r>
            <a:r>
              <a:rPr lang="fr-CA" sz="1800" b="1" dirty="0">
                <a:latin typeface="Calibri" panose="020F0502020204030204" pitchFamily="34" charset="0"/>
                <a:cs typeface="Calibri" panose="020F0502020204030204" pitchFamily="34" charset="0"/>
              </a:rPr>
              <a:t>vérification des aspects techniques 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(p. ex. la compilation et la transcription des notes).</a:t>
            </a:r>
          </a:p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Des explications </a:t>
            </a:r>
            <a:r>
              <a:rPr lang="fr-CA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sommaires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 sur la correction peuvent être données </a:t>
            </a:r>
            <a:r>
              <a:rPr lang="fr-CA" sz="1800" b="1" dirty="0">
                <a:latin typeface="Calibri" panose="020F0502020204030204" pitchFamily="34" charset="0"/>
                <a:cs typeface="Calibri" panose="020F0502020204030204" pitchFamily="34" charset="0"/>
              </a:rPr>
              <a:t>si le temps le permet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 lors de la consultation des examens et des travaux.</a:t>
            </a:r>
          </a:p>
          <a:p>
            <a:pPr marL="985838" lvl="3" indent="-179388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Les explications sur la matière, y compris les contenus à l’examen, se font en classe, sur le forum, ou selon tout autre moyen mis en place par l’enseignant(e).</a:t>
            </a:r>
          </a:p>
          <a:p>
            <a:pPr marL="985838" lvl="3" indent="-179388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Les consultations de copies d’examen et de travaux devraient être limitées dans le temps, étant donné leur objectif.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0CCA4B-BA0F-49C7-ACCC-8422C63C869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04131" y="747485"/>
            <a:ext cx="5413963" cy="362021"/>
          </a:xfrm>
        </p:spPr>
        <p:txBody>
          <a:bodyPr/>
          <a:lstStyle/>
          <a:p>
            <a:r>
              <a:rPr lang="fr-CA" dirty="0"/>
              <a:t>Consultation et révision de notes</a:t>
            </a: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F61F166-BB85-4CB9-8E33-3AF51005E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131" y="354398"/>
            <a:ext cx="8111219" cy="393087"/>
          </a:xfrm>
        </p:spPr>
        <p:txBody>
          <a:bodyPr/>
          <a:lstStyle/>
          <a:p>
            <a:r>
              <a:rPr lang="fr-CA" sz="3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Évaluations des apprentissages</a:t>
            </a:r>
            <a:r>
              <a:rPr lang="fr-CA" sz="3200" baseline="30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fr-CA" sz="32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Image 1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2F4ED18C-3AE7-5E15-AE05-9616AD87A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728" y="153242"/>
            <a:ext cx="2250141" cy="112507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D3EAA65-A9B5-11AA-F198-C69E56F69D51}"/>
              </a:ext>
            </a:extLst>
          </p:cNvPr>
          <p:cNvSpPr txBox="1"/>
          <p:nvPr/>
        </p:nvSpPr>
        <p:spPr>
          <a:xfrm>
            <a:off x="296195" y="6334325"/>
            <a:ext cx="85516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600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 </a:t>
            </a:r>
            <a:r>
              <a:rPr lang="fr-C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Applicable au premier cycle et aux cycles supérieurs. Voir les règlements universitaires détaillés </a:t>
            </a:r>
            <a:r>
              <a:rPr lang="fr-C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ICI</a:t>
            </a:r>
            <a:r>
              <a:rPr lang="fr-CA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0690ED3-08A9-5A7A-497E-6D42790E261C}"/>
              </a:ext>
            </a:extLst>
          </p:cNvPr>
          <p:cNvCxnSpPr/>
          <p:nvPr/>
        </p:nvCxnSpPr>
        <p:spPr>
          <a:xfrm>
            <a:off x="395526" y="6306044"/>
            <a:ext cx="300245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263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6097BB8-67B4-4B08-9A27-9B8557354CA6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161365" y="1445178"/>
            <a:ext cx="8411135" cy="5229088"/>
          </a:xfrm>
        </p:spPr>
        <p:txBody>
          <a:bodyPr/>
          <a:lstStyle/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Pour des raisons d’équité, à moins d’une erreur évidente dans la correction, </a:t>
            </a:r>
            <a:r>
              <a:rPr lang="fr-CA" sz="1800" b="1" dirty="0">
                <a:latin typeface="Calibri" panose="020F0502020204030204" pitchFamily="34" charset="0"/>
                <a:cs typeface="Calibri" panose="020F0502020204030204" pitchFamily="34" charset="0"/>
              </a:rPr>
              <a:t>la note </a:t>
            </a:r>
            <a:r>
              <a:rPr lang="fr-CA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ne doit pas être modifiée</a:t>
            </a:r>
            <a:r>
              <a:rPr lang="fr-CA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par l’enseignant(e) ou son auxiliaire dans le cadre de la période de consultation des examens/travaux.</a:t>
            </a:r>
          </a:p>
          <a:p>
            <a:pPr marL="1010841" lvl="5" indent="-200025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L’enseignant(e) qui effectue une correction de note après s’être rendu(e) compte </a:t>
            </a:r>
            <a:r>
              <a:rPr lang="fr-CA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d’une erreur dans le corrigé ou dans l’application d’une grille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 de correction d’un travail doit s’assurer que cette correction a été appliquée à l’ensemble du groupe.</a:t>
            </a:r>
          </a:p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L’étudiant(e) qui a </a:t>
            </a:r>
            <a:r>
              <a:rPr lang="fr-CA" sz="1800" b="1" u="sng" dirty="0">
                <a:latin typeface="Calibri" panose="020F0502020204030204" pitchFamily="34" charset="0"/>
                <a:cs typeface="Calibri" panose="020F0502020204030204" pitchFamily="34" charset="0"/>
              </a:rPr>
              <a:t>des raisons sérieuses de croire qu’une erreur a été commise à son endroit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 peut demander une révision de note (formulaire sur le Centre étudiant) au plus tard 21 jours après l’émission du relevé de notes.</a:t>
            </a:r>
          </a:p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La recevabilité de la demande est d’abord étudiée par la Directrice du département.</a:t>
            </a:r>
          </a:p>
          <a:p>
            <a:pPr marL="990600" lvl="3" indent="-200025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Si la demande de révision est jugée recevable, l’enseignant(e) effectue la révision. Voir le 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Wiki étudiant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 pour des exemples de motifs refusés ou acceptés.</a:t>
            </a:r>
          </a:p>
          <a:p>
            <a:pPr marL="990600" lvl="3" indent="-200025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Si la demande est jugée non recevable, la directrice en informe l’étudiant(e) par écrit avec motif à l’appui dans un délai de 28 jours suivant la réception de la demande.</a:t>
            </a:r>
          </a:p>
          <a:p>
            <a:pPr marL="470297" lvl="3" indent="-201216" algn="just">
              <a:spcAft>
                <a:spcPts val="450"/>
              </a:spcAft>
              <a:buFont typeface="Wingdings" panose="05000000000000000000" pitchFamily="2" charset="2"/>
              <a:buChar char="§"/>
            </a:pP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Prendre note que suite à la révision, la note peut être </a:t>
            </a:r>
            <a:r>
              <a:rPr lang="fr-CA" sz="1800" b="1" dirty="0">
                <a:latin typeface="Calibri" panose="020F0502020204030204" pitchFamily="34" charset="0"/>
                <a:cs typeface="Calibri" panose="020F0502020204030204" pitchFamily="34" charset="0"/>
              </a:rPr>
              <a:t>augmentée, demeurer la même ou bien être abaissée</a:t>
            </a:r>
            <a:r>
              <a:rPr lang="fr-CA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470297" lvl="3" indent="-201216">
              <a:spcAft>
                <a:spcPts val="450"/>
              </a:spcAft>
              <a:buFont typeface="Wingdings" panose="05000000000000000000" pitchFamily="2" charset="2"/>
              <a:buChar char="§"/>
            </a:pPr>
            <a:endParaRPr lang="fr-CA" sz="1425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90CCA4B-BA0F-49C7-ACCC-8422C63C869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85798" y="760469"/>
            <a:ext cx="7534776" cy="362021"/>
          </a:xfrm>
        </p:spPr>
        <p:txBody>
          <a:bodyPr/>
          <a:lstStyle/>
          <a:p>
            <a:r>
              <a:rPr lang="fr-CA" dirty="0"/>
              <a:t>Consultation et révision </a:t>
            </a:r>
            <a:r>
              <a:rPr lang="fr-CA"/>
              <a:t>de notes</a:t>
            </a:r>
            <a:endParaRPr lang="fr-CA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AF61F166-BB85-4CB9-8E33-3AF51005E2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52457"/>
            <a:ext cx="7886700" cy="624078"/>
          </a:xfrm>
        </p:spPr>
        <p:txBody>
          <a:bodyPr/>
          <a:lstStyle/>
          <a:p>
            <a:r>
              <a:rPr lang="fr-CA" sz="3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Évaluation des apprentissages (2)</a:t>
            </a:r>
          </a:p>
        </p:txBody>
      </p:sp>
      <p:pic>
        <p:nvPicPr>
          <p:cNvPr id="10" name="Image 9" descr="Une image contenant texte, Police, capture d’écran, Bleu électrique&#10;&#10;Description générée automatiquement">
            <a:extLst>
              <a:ext uri="{FF2B5EF4-FFF2-40B4-BE49-F238E27FC236}">
                <a16:creationId xmlns:a16="http://schemas.microsoft.com/office/drawing/2014/main" id="{3155F803-618D-6D7E-2823-C50BEF4BA1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359" y="183734"/>
            <a:ext cx="2250141" cy="112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505741"/>
      </p:ext>
    </p:extLst>
  </p:cSld>
  <p:clrMapOvr>
    <a:masterClrMapping/>
  </p:clrMapOvr>
</p:sld>
</file>

<file path=ppt/theme/theme1.xml><?xml version="1.0" encoding="utf-8"?>
<a:theme xmlns:a="http://schemas.openxmlformats.org/drawingml/2006/main" name="UMONTREAL">
  <a:themeElements>
    <a:clrScheme name="COULEURS_UMONTREAL">
      <a:dk1>
        <a:srgbClr val="0B113A"/>
      </a:dk1>
      <a:lt1>
        <a:sysClr val="window" lastClr="FFFFFF"/>
      </a:lt1>
      <a:dk2>
        <a:srgbClr val="0B113A"/>
      </a:dk2>
      <a:lt2>
        <a:srgbClr val="E5F0F8"/>
      </a:lt2>
      <a:accent1>
        <a:srgbClr val="0057AC"/>
      </a:accent1>
      <a:accent2>
        <a:srgbClr val="52B782"/>
      </a:accent2>
      <a:accent3>
        <a:srgbClr val="FDE1DE"/>
      </a:accent3>
      <a:accent4>
        <a:srgbClr val="F04E26"/>
      </a:accent4>
      <a:accent5>
        <a:srgbClr val="FFCA40"/>
      </a:accent5>
      <a:accent6>
        <a:srgbClr val="024244"/>
      </a:accent6>
      <a:hlink>
        <a:srgbClr val="0057AC"/>
      </a:hlink>
      <a:folHlink>
        <a:srgbClr val="F04E26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MONTREAL" id="{04DF2DA8-9854-4563-B65C-DA4BCFEB40D0}" vid="{12826E35-A55D-40BE-A5CA-24862DD9618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A5F2988C27BC34DAA1D07DEA27E6086" ma:contentTypeVersion="8" ma:contentTypeDescription="Crée un document." ma:contentTypeScope="" ma:versionID="391bc8be0821a8d2ee20c1352e6a6b28">
  <xsd:schema xmlns:xsd="http://www.w3.org/2001/XMLSchema" xmlns:xs="http://www.w3.org/2001/XMLSchema" xmlns:p="http://schemas.microsoft.com/office/2006/metadata/properties" xmlns:ns2="d83e4160-01a9-4eaf-9e4a-65c7293b6aac" targetNamespace="http://schemas.microsoft.com/office/2006/metadata/properties" ma:root="true" ma:fieldsID="6975a6912abef9ae1ef72145b1d219b7" ns2:_="">
    <xsd:import namespace="d83e4160-01a9-4eaf-9e4a-65c7293b6a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3e4160-01a9-4eaf-9e4a-65c7293b6a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88AFE4-1A89-4501-B201-F5C03726B5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BE20E2-1DAE-47E2-834F-2E935B4FAC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3e4160-01a9-4eaf-9e4a-65c7293b6a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F1F8E31-9F6C-441E-B97F-046F0520DE76}">
  <ds:schemaRefs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d83e4160-01a9-4eaf-9e4a-65c7293b6aac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UMONTREAL</Template>
  <TotalTime>0</TotalTime>
  <Words>487</Words>
  <Application>Microsoft Office PowerPoint</Application>
  <PresentationFormat>Affichage à l'écran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Calibri</vt:lpstr>
      <vt:lpstr>Symbol</vt:lpstr>
      <vt:lpstr>Times New Roman</vt:lpstr>
      <vt:lpstr>Wingdings</vt:lpstr>
      <vt:lpstr>UMONTREAL</vt:lpstr>
      <vt:lpstr>Évaluations des apprentissages1</vt:lpstr>
      <vt:lpstr>Évaluation des apprentissages (2)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PowerPoint institutionnel de l'Université de Montréal</dc:title>
  <dc:creator/>
  <cp:lastModifiedBy/>
  <cp:revision>1</cp:revision>
  <dcterms:created xsi:type="dcterms:W3CDTF">2021-11-30T19:01:19Z</dcterms:created>
  <dcterms:modified xsi:type="dcterms:W3CDTF">2024-12-02T19:17:33Z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0x0101004A5F2988C27BC34DAA1D07DEA27E6086</vt:lpwstr>
  </property>
</Properties>
</file>