
<file path=[Content_Types].xml><?xml version="1.0" encoding="utf-8"?>
<Types xmlns="http://schemas.openxmlformats.org/package/2006/content-types">
  <Override PartName="/ppt/slides/slide29.xml" ContentType="application/vnd.openxmlformats-officedocument.presentationml.slide+xml"/>
  <Override PartName="/ppt/diagrams/drawing2.xml" ContentType="application/vnd.ms-office.drawingml.diagramDrawing+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colors8.xml" ContentType="application/vnd.openxmlformats-officedocument.drawingml.diagramColors+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colors6.xml" ContentType="application/vnd.openxmlformats-officedocument.drawingml.diagramColors+xml"/>
  <Override PartName="/ppt/notesSlides/notesSlide10.xml" ContentType="application/vnd.openxmlformats-officedocument.presentationml.notesSlide+xml"/>
  <Override PartName="/ppt/diagrams/drawing7.xml" ContentType="application/vnd.ms-office.drawingml.diagramDrawing+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notesSlides/notesSlide5.xml" ContentType="application/vnd.openxmlformats-officedocument.presentationml.notesSlide+xml"/>
  <Override PartName="/ppt/diagrams/drawing5.xml" ContentType="application/vnd.ms-office.drawingml.diagramDrawing+xml"/>
  <Override PartName="/ppt/diagrams/quickStyle7.xml" ContentType="application/vnd.openxmlformats-officedocument.drawingml.diagram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Override PartName="/ppt/diagrams/layout8.xml" ContentType="application/vnd.openxmlformats-officedocument.drawingml.diagram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notesSlides/notesSlide8.xml" ContentType="application/vnd.openxmlformats-officedocument.presentationml.notesSlide+xml"/>
  <Override PartName="/ppt/diagrams/colors7.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diagrams/data3.xml" ContentType="application/vnd.openxmlformats-officedocument.drawingml.diagramData+xml"/>
  <Override PartName="/ppt/notesSlides/notesSlide6.xml" ContentType="application/vnd.openxmlformats-officedocument.presentationml.notesSlide+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notesSlides/notesSlide4.xml" ContentType="application/vnd.openxmlformats-officedocument.presentationml.notesSlide+xml"/>
  <Override PartName="/ppt/diagrams/drawing4.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2" r:id="rId1"/>
  </p:sldMasterIdLst>
  <p:notesMasterIdLst>
    <p:notesMasterId r:id="rId43"/>
  </p:notesMasterIdLst>
  <p:handoutMasterIdLst>
    <p:handoutMasterId r:id="rId44"/>
  </p:handoutMasterIdLst>
  <p:sldIdLst>
    <p:sldId id="256" r:id="rId2"/>
    <p:sldId id="257" r:id="rId3"/>
    <p:sldId id="258" r:id="rId4"/>
    <p:sldId id="259" r:id="rId5"/>
    <p:sldId id="282" r:id="rId6"/>
    <p:sldId id="283" r:id="rId7"/>
    <p:sldId id="284" r:id="rId8"/>
    <p:sldId id="304" r:id="rId9"/>
    <p:sldId id="285" r:id="rId10"/>
    <p:sldId id="286" r:id="rId11"/>
    <p:sldId id="287" r:id="rId12"/>
    <p:sldId id="289" r:id="rId13"/>
    <p:sldId id="290" r:id="rId14"/>
    <p:sldId id="291" r:id="rId15"/>
    <p:sldId id="299" r:id="rId16"/>
    <p:sldId id="303" r:id="rId17"/>
    <p:sldId id="301" r:id="rId18"/>
    <p:sldId id="292" r:id="rId19"/>
    <p:sldId id="293" r:id="rId20"/>
    <p:sldId id="294" r:id="rId21"/>
    <p:sldId id="295" r:id="rId22"/>
    <p:sldId id="296" r:id="rId23"/>
    <p:sldId id="297" r:id="rId24"/>
    <p:sldId id="298" r:id="rId25"/>
    <p:sldId id="305" r:id="rId26"/>
    <p:sldId id="262" r:id="rId27"/>
    <p:sldId id="302" r:id="rId28"/>
    <p:sldId id="264" r:id="rId29"/>
    <p:sldId id="263" r:id="rId30"/>
    <p:sldId id="268" r:id="rId31"/>
    <p:sldId id="269" r:id="rId32"/>
    <p:sldId id="270" r:id="rId33"/>
    <p:sldId id="271" r:id="rId34"/>
    <p:sldId id="277" r:id="rId35"/>
    <p:sldId id="278" r:id="rId36"/>
    <p:sldId id="279" r:id="rId37"/>
    <p:sldId id="280" r:id="rId38"/>
    <p:sldId id="276" r:id="rId39"/>
    <p:sldId id="281" r:id="rId40"/>
    <p:sldId id="267" r:id="rId41"/>
    <p:sldId id="266" r:id="rId42"/>
  </p:sldIdLst>
  <p:sldSz cx="9144000" cy="6858000" type="screen4x3"/>
  <p:notesSz cx="6997700" cy="9283700"/>
  <p:custDataLst>
    <p:tags r:id="rId45"/>
  </p:custData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599" autoAdjust="0"/>
  </p:normalViewPr>
  <p:slideViewPr>
    <p:cSldViewPr>
      <p:cViewPr varScale="1">
        <p:scale>
          <a:sx n="84" d="100"/>
          <a:sy n="84" d="100"/>
        </p:scale>
        <p:origin x="-107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03FA48-6591-EA46-9E0C-D4DDC4024B35}" type="doc">
      <dgm:prSet loTypeId="urn:microsoft.com/office/officeart/2005/8/layout/cycle7" loCatId="cycle" qsTypeId="urn:microsoft.com/office/officeart/2005/8/quickstyle/simple3" qsCatId="simple" csTypeId="urn:microsoft.com/office/officeart/2005/8/colors/accent2_5" csCatId="accent2" phldr="1"/>
      <dgm:spPr/>
      <dgm:t>
        <a:bodyPr/>
        <a:lstStyle/>
        <a:p>
          <a:endParaRPr lang="fr-FR"/>
        </a:p>
      </dgm:t>
    </dgm:pt>
    <dgm:pt modelId="{727DD6B8-7F53-4242-8A25-A7C1E83AC346}">
      <dgm:prSet phldrT="[Texte]"/>
      <dgm:spPr/>
      <dgm:t>
        <a:bodyPr/>
        <a:lstStyle/>
        <a:p>
          <a:r>
            <a:rPr lang="fr-CA" dirty="0" smtClean="0"/>
            <a:t>la gestion des connaissances</a:t>
          </a:r>
          <a:endParaRPr lang="fr-FR" dirty="0"/>
        </a:p>
      </dgm:t>
    </dgm:pt>
    <dgm:pt modelId="{209EFBDA-E151-9440-8925-C2BC91DF7599}" type="parTrans" cxnId="{100DD7AA-957F-504C-9C5B-3B5B6D9DDC26}">
      <dgm:prSet/>
      <dgm:spPr/>
      <dgm:t>
        <a:bodyPr/>
        <a:lstStyle/>
        <a:p>
          <a:endParaRPr lang="fr-FR"/>
        </a:p>
      </dgm:t>
    </dgm:pt>
    <dgm:pt modelId="{E98742AB-0D31-1B49-AD84-1810F0E059F3}" type="sibTrans" cxnId="{100DD7AA-957F-504C-9C5B-3B5B6D9DDC26}">
      <dgm:prSet/>
      <dgm:spPr/>
      <dgm:t>
        <a:bodyPr/>
        <a:lstStyle/>
        <a:p>
          <a:endParaRPr lang="fr-FR"/>
        </a:p>
      </dgm:t>
    </dgm:pt>
    <dgm:pt modelId="{FD5D8A84-DF3D-4C42-8163-BB3D2C5F13C2}">
      <dgm:prSet phldrT="[Texte]"/>
      <dgm:spPr/>
      <dgm:t>
        <a:bodyPr/>
        <a:lstStyle/>
        <a:p>
          <a:r>
            <a:rPr lang="fr-CA" dirty="0" smtClean="0"/>
            <a:t>les processus d’enseignement et d’apprentissage </a:t>
          </a:r>
          <a:endParaRPr lang="fr-FR" dirty="0"/>
        </a:p>
      </dgm:t>
    </dgm:pt>
    <dgm:pt modelId="{1CB5FF2F-098A-C34E-87EA-BF5EC4FDB5AF}" type="parTrans" cxnId="{434CEF03-4EEA-AC4E-BB7C-ABF437DE6999}">
      <dgm:prSet/>
      <dgm:spPr/>
      <dgm:t>
        <a:bodyPr/>
        <a:lstStyle/>
        <a:p>
          <a:endParaRPr lang="fr-FR"/>
        </a:p>
      </dgm:t>
    </dgm:pt>
    <dgm:pt modelId="{646B9D3A-601A-074D-81F1-BAD2A6320EF6}" type="sibTrans" cxnId="{434CEF03-4EEA-AC4E-BB7C-ABF437DE6999}">
      <dgm:prSet/>
      <dgm:spPr/>
      <dgm:t>
        <a:bodyPr/>
        <a:lstStyle/>
        <a:p>
          <a:endParaRPr lang="fr-FR"/>
        </a:p>
      </dgm:t>
    </dgm:pt>
    <dgm:pt modelId="{C915860C-474E-344D-B6F0-82BE382F3E74}">
      <dgm:prSet phldrT="[Texte]"/>
      <dgm:spPr/>
      <dgm:t>
        <a:bodyPr/>
        <a:lstStyle/>
        <a:p>
          <a:r>
            <a:rPr lang="fr-CA" dirty="0" smtClean="0"/>
            <a:t/>
          </a:r>
          <a:br>
            <a:rPr lang="fr-CA" dirty="0" smtClean="0"/>
          </a:br>
          <a:endParaRPr lang="fr-CA" b="0" dirty="0" smtClean="0"/>
        </a:p>
        <a:p>
          <a:r>
            <a:rPr lang="fr-CA" dirty="0" smtClean="0"/>
            <a:t>E-</a:t>
          </a:r>
          <a:r>
            <a:rPr lang="fr-CA" dirty="0" err="1" smtClean="0"/>
            <a:t>learning</a:t>
          </a:r>
          <a:r>
            <a:rPr lang="fr-CA" dirty="0" smtClean="0"/>
            <a:t/>
          </a:r>
          <a:br>
            <a:rPr lang="fr-CA" dirty="0" smtClean="0"/>
          </a:br>
          <a:r>
            <a:rPr lang="fr-CA" dirty="0" smtClean="0"/>
            <a:t>crée un impact</a:t>
          </a:r>
          <a:br>
            <a:rPr lang="fr-CA" dirty="0" smtClean="0"/>
          </a:br>
          <a:endParaRPr lang="fr-FR" dirty="0"/>
        </a:p>
      </dgm:t>
    </dgm:pt>
    <dgm:pt modelId="{4E78297F-C0B0-CF46-B045-6D8D85E522B6}" type="sibTrans" cxnId="{8D6B14EE-FC28-2746-9F15-98DCC3731F58}">
      <dgm:prSet/>
      <dgm:spPr/>
      <dgm:t>
        <a:bodyPr/>
        <a:lstStyle/>
        <a:p>
          <a:endParaRPr lang="fr-FR"/>
        </a:p>
      </dgm:t>
    </dgm:pt>
    <dgm:pt modelId="{A28D6B71-3ECF-2049-BE90-8C2034035DFE}" type="parTrans" cxnId="{8D6B14EE-FC28-2746-9F15-98DCC3731F58}">
      <dgm:prSet/>
      <dgm:spPr/>
      <dgm:t>
        <a:bodyPr/>
        <a:lstStyle/>
        <a:p>
          <a:endParaRPr lang="fr-FR"/>
        </a:p>
      </dgm:t>
    </dgm:pt>
    <dgm:pt modelId="{62E6EE30-2B7B-8F4E-892E-926368362F6E}" type="pres">
      <dgm:prSet presAssocID="{3503FA48-6591-EA46-9E0C-D4DDC4024B35}" presName="Name0" presStyleCnt="0">
        <dgm:presLayoutVars>
          <dgm:dir/>
          <dgm:resizeHandles val="exact"/>
        </dgm:presLayoutVars>
      </dgm:prSet>
      <dgm:spPr/>
      <dgm:t>
        <a:bodyPr/>
        <a:lstStyle/>
        <a:p>
          <a:endParaRPr lang="fr-FR"/>
        </a:p>
      </dgm:t>
    </dgm:pt>
    <dgm:pt modelId="{21C81001-598B-6B44-B5DE-54E3AA68FCEE}" type="pres">
      <dgm:prSet presAssocID="{C915860C-474E-344D-B6F0-82BE382F3E74}" presName="node" presStyleLbl="node1" presStyleIdx="0" presStyleCnt="3" custScaleX="139994" custScaleY="142388" custRadScaleRad="91622" custRadScaleInc="8313">
        <dgm:presLayoutVars>
          <dgm:bulletEnabled val="1"/>
        </dgm:presLayoutVars>
      </dgm:prSet>
      <dgm:spPr/>
      <dgm:t>
        <a:bodyPr/>
        <a:lstStyle/>
        <a:p>
          <a:endParaRPr lang="fr-FR"/>
        </a:p>
      </dgm:t>
    </dgm:pt>
    <dgm:pt modelId="{6C7C942F-6C5C-974B-9607-67E075B513CA}" type="pres">
      <dgm:prSet presAssocID="{4E78297F-C0B0-CF46-B045-6D8D85E522B6}" presName="sibTrans" presStyleLbl="sibTrans2D1" presStyleIdx="0" presStyleCnt="3"/>
      <dgm:spPr/>
      <dgm:t>
        <a:bodyPr/>
        <a:lstStyle/>
        <a:p>
          <a:endParaRPr lang="fr-FR"/>
        </a:p>
      </dgm:t>
    </dgm:pt>
    <dgm:pt modelId="{57221ED3-F9E5-574B-A78D-5A791A868010}" type="pres">
      <dgm:prSet presAssocID="{4E78297F-C0B0-CF46-B045-6D8D85E522B6}" presName="connectorText" presStyleLbl="sibTrans2D1" presStyleIdx="0" presStyleCnt="3"/>
      <dgm:spPr/>
      <dgm:t>
        <a:bodyPr/>
        <a:lstStyle/>
        <a:p>
          <a:endParaRPr lang="fr-FR"/>
        </a:p>
      </dgm:t>
    </dgm:pt>
    <dgm:pt modelId="{36220BA7-B08E-A34C-B948-3EBEC5F7C1EC}" type="pres">
      <dgm:prSet presAssocID="{727DD6B8-7F53-4242-8A25-A7C1E83AC346}" presName="node" presStyleLbl="node1" presStyleIdx="1" presStyleCnt="3" custScaleX="131951" custScaleY="127587" custRadScaleRad="133272" custRadScaleInc="-29527">
        <dgm:presLayoutVars>
          <dgm:bulletEnabled val="1"/>
        </dgm:presLayoutVars>
      </dgm:prSet>
      <dgm:spPr/>
      <dgm:t>
        <a:bodyPr/>
        <a:lstStyle/>
        <a:p>
          <a:endParaRPr lang="fr-FR"/>
        </a:p>
      </dgm:t>
    </dgm:pt>
    <dgm:pt modelId="{669B3B82-98B7-464F-AEF0-7FBDD72A75D6}" type="pres">
      <dgm:prSet presAssocID="{E98742AB-0D31-1B49-AD84-1810F0E059F3}" presName="sibTrans" presStyleLbl="sibTrans2D1" presStyleIdx="1" presStyleCnt="3"/>
      <dgm:spPr/>
      <dgm:t>
        <a:bodyPr/>
        <a:lstStyle/>
        <a:p>
          <a:endParaRPr lang="fr-FR"/>
        </a:p>
      </dgm:t>
    </dgm:pt>
    <dgm:pt modelId="{31864A1E-D490-9F42-9C2B-E243F0AFD71B}" type="pres">
      <dgm:prSet presAssocID="{E98742AB-0D31-1B49-AD84-1810F0E059F3}" presName="connectorText" presStyleLbl="sibTrans2D1" presStyleIdx="1" presStyleCnt="3"/>
      <dgm:spPr/>
      <dgm:t>
        <a:bodyPr/>
        <a:lstStyle/>
        <a:p>
          <a:endParaRPr lang="fr-FR"/>
        </a:p>
      </dgm:t>
    </dgm:pt>
    <dgm:pt modelId="{D23F6349-E3C3-6144-BFA8-8403AAE563B1}" type="pres">
      <dgm:prSet presAssocID="{FD5D8A84-DF3D-4C42-8163-BB3D2C5F13C2}" presName="node" presStyleLbl="node1" presStyleIdx="2" presStyleCnt="3" custScaleX="131951" custScaleY="127587" custRadScaleRad="117871" custRadScaleInc="23806">
        <dgm:presLayoutVars>
          <dgm:bulletEnabled val="1"/>
        </dgm:presLayoutVars>
      </dgm:prSet>
      <dgm:spPr/>
      <dgm:t>
        <a:bodyPr/>
        <a:lstStyle/>
        <a:p>
          <a:endParaRPr lang="fr-FR"/>
        </a:p>
      </dgm:t>
    </dgm:pt>
    <dgm:pt modelId="{9DA4BA9A-263C-2D43-A64B-08AF6B1365B9}" type="pres">
      <dgm:prSet presAssocID="{646B9D3A-601A-074D-81F1-BAD2A6320EF6}" presName="sibTrans" presStyleLbl="sibTrans2D1" presStyleIdx="2" presStyleCnt="3"/>
      <dgm:spPr/>
      <dgm:t>
        <a:bodyPr/>
        <a:lstStyle/>
        <a:p>
          <a:endParaRPr lang="fr-FR"/>
        </a:p>
      </dgm:t>
    </dgm:pt>
    <dgm:pt modelId="{E2B5DE95-A9D7-3045-9A6E-38C194C55C14}" type="pres">
      <dgm:prSet presAssocID="{646B9D3A-601A-074D-81F1-BAD2A6320EF6}" presName="connectorText" presStyleLbl="sibTrans2D1" presStyleIdx="2" presStyleCnt="3"/>
      <dgm:spPr/>
      <dgm:t>
        <a:bodyPr/>
        <a:lstStyle/>
        <a:p>
          <a:endParaRPr lang="fr-FR"/>
        </a:p>
      </dgm:t>
    </dgm:pt>
  </dgm:ptLst>
  <dgm:cxnLst>
    <dgm:cxn modelId="{0A6E870F-DC30-334A-8F15-E987DA2C37F8}" type="presOf" srcId="{3503FA48-6591-EA46-9E0C-D4DDC4024B35}" destId="{62E6EE30-2B7B-8F4E-892E-926368362F6E}" srcOrd="0" destOrd="0" presId="urn:microsoft.com/office/officeart/2005/8/layout/cycle7"/>
    <dgm:cxn modelId="{988120CE-2BF1-9C42-888A-68D6A668BE8F}" type="presOf" srcId="{E98742AB-0D31-1B49-AD84-1810F0E059F3}" destId="{669B3B82-98B7-464F-AEF0-7FBDD72A75D6}" srcOrd="0" destOrd="0" presId="urn:microsoft.com/office/officeart/2005/8/layout/cycle7"/>
    <dgm:cxn modelId="{2D9C4D62-836E-904B-B163-FE9E6BBDA3FB}" type="presOf" srcId="{4E78297F-C0B0-CF46-B045-6D8D85E522B6}" destId="{6C7C942F-6C5C-974B-9607-67E075B513CA}" srcOrd="0" destOrd="0" presId="urn:microsoft.com/office/officeart/2005/8/layout/cycle7"/>
    <dgm:cxn modelId="{100DD7AA-957F-504C-9C5B-3B5B6D9DDC26}" srcId="{3503FA48-6591-EA46-9E0C-D4DDC4024B35}" destId="{727DD6B8-7F53-4242-8A25-A7C1E83AC346}" srcOrd="1" destOrd="0" parTransId="{209EFBDA-E151-9440-8925-C2BC91DF7599}" sibTransId="{E98742AB-0D31-1B49-AD84-1810F0E059F3}"/>
    <dgm:cxn modelId="{8D6B14EE-FC28-2746-9F15-98DCC3731F58}" srcId="{3503FA48-6591-EA46-9E0C-D4DDC4024B35}" destId="{C915860C-474E-344D-B6F0-82BE382F3E74}" srcOrd="0" destOrd="0" parTransId="{A28D6B71-3ECF-2049-BE90-8C2034035DFE}" sibTransId="{4E78297F-C0B0-CF46-B045-6D8D85E522B6}"/>
    <dgm:cxn modelId="{560FE0C0-24A4-DB49-AB2F-EEC483145FD6}" type="presOf" srcId="{FD5D8A84-DF3D-4C42-8163-BB3D2C5F13C2}" destId="{D23F6349-E3C3-6144-BFA8-8403AAE563B1}" srcOrd="0" destOrd="0" presId="urn:microsoft.com/office/officeart/2005/8/layout/cycle7"/>
    <dgm:cxn modelId="{861E6C68-3C12-1A40-8072-B3330942A627}" type="presOf" srcId="{646B9D3A-601A-074D-81F1-BAD2A6320EF6}" destId="{9DA4BA9A-263C-2D43-A64B-08AF6B1365B9}" srcOrd="0" destOrd="0" presId="urn:microsoft.com/office/officeart/2005/8/layout/cycle7"/>
    <dgm:cxn modelId="{434CEF03-4EEA-AC4E-BB7C-ABF437DE6999}" srcId="{3503FA48-6591-EA46-9E0C-D4DDC4024B35}" destId="{FD5D8A84-DF3D-4C42-8163-BB3D2C5F13C2}" srcOrd="2" destOrd="0" parTransId="{1CB5FF2F-098A-C34E-87EA-BF5EC4FDB5AF}" sibTransId="{646B9D3A-601A-074D-81F1-BAD2A6320EF6}"/>
    <dgm:cxn modelId="{4DF88C74-FD86-1149-8F67-22E9E676BD7C}" type="presOf" srcId="{C915860C-474E-344D-B6F0-82BE382F3E74}" destId="{21C81001-598B-6B44-B5DE-54E3AA68FCEE}" srcOrd="0" destOrd="0" presId="urn:microsoft.com/office/officeart/2005/8/layout/cycle7"/>
    <dgm:cxn modelId="{CEF1E991-6314-2044-A9ED-64EA46464F8D}" type="presOf" srcId="{727DD6B8-7F53-4242-8A25-A7C1E83AC346}" destId="{36220BA7-B08E-A34C-B948-3EBEC5F7C1EC}" srcOrd="0" destOrd="0" presId="urn:microsoft.com/office/officeart/2005/8/layout/cycle7"/>
    <dgm:cxn modelId="{DAD643DA-66FC-6D48-81B4-B5719410F60C}" type="presOf" srcId="{E98742AB-0D31-1B49-AD84-1810F0E059F3}" destId="{31864A1E-D490-9F42-9C2B-E243F0AFD71B}" srcOrd="1" destOrd="0" presId="urn:microsoft.com/office/officeart/2005/8/layout/cycle7"/>
    <dgm:cxn modelId="{AD1662EF-91CD-A34C-A095-A262E057A07E}" type="presOf" srcId="{4E78297F-C0B0-CF46-B045-6D8D85E522B6}" destId="{57221ED3-F9E5-574B-A78D-5A791A868010}" srcOrd="1" destOrd="0" presId="urn:microsoft.com/office/officeart/2005/8/layout/cycle7"/>
    <dgm:cxn modelId="{7F6CA3A8-4B58-C540-8C8B-22F0048642D4}" type="presOf" srcId="{646B9D3A-601A-074D-81F1-BAD2A6320EF6}" destId="{E2B5DE95-A9D7-3045-9A6E-38C194C55C14}" srcOrd="1" destOrd="0" presId="urn:microsoft.com/office/officeart/2005/8/layout/cycle7"/>
    <dgm:cxn modelId="{094977DB-D6EB-9C44-BBEA-43BDB5B3FFEE}" type="presParOf" srcId="{62E6EE30-2B7B-8F4E-892E-926368362F6E}" destId="{21C81001-598B-6B44-B5DE-54E3AA68FCEE}" srcOrd="0" destOrd="0" presId="urn:microsoft.com/office/officeart/2005/8/layout/cycle7"/>
    <dgm:cxn modelId="{268A8F4C-95EF-7F4F-A6CC-E05D358E6EC6}" type="presParOf" srcId="{62E6EE30-2B7B-8F4E-892E-926368362F6E}" destId="{6C7C942F-6C5C-974B-9607-67E075B513CA}" srcOrd="1" destOrd="0" presId="urn:microsoft.com/office/officeart/2005/8/layout/cycle7"/>
    <dgm:cxn modelId="{3231DA6E-D9A6-9E4C-B23D-024159580881}" type="presParOf" srcId="{6C7C942F-6C5C-974B-9607-67E075B513CA}" destId="{57221ED3-F9E5-574B-A78D-5A791A868010}" srcOrd="0" destOrd="0" presId="urn:microsoft.com/office/officeart/2005/8/layout/cycle7"/>
    <dgm:cxn modelId="{A4284B3D-7BA1-AC45-A8ED-09A0ABE414B8}" type="presParOf" srcId="{62E6EE30-2B7B-8F4E-892E-926368362F6E}" destId="{36220BA7-B08E-A34C-B948-3EBEC5F7C1EC}" srcOrd="2" destOrd="0" presId="urn:microsoft.com/office/officeart/2005/8/layout/cycle7"/>
    <dgm:cxn modelId="{588F0EAB-B774-324E-ABB6-A180844D85FC}" type="presParOf" srcId="{62E6EE30-2B7B-8F4E-892E-926368362F6E}" destId="{669B3B82-98B7-464F-AEF0-7FBDD72A75D6}" srcOrd="3" destOrd="0" presId="urn:microsoft.com/office/officeart/2005/8/layout/cycle7"/>
    <dgm:cxn modelId="{C85988A4-975D-B049-897E-99199E8BB413}" type="presParOf" srcId="{669B3B82-98B7-464F-AEF0-7FBDD72A75D6}" destId="{31864A1E-D490-9F42-9C2B-E243F0AFD71B}" srcOrd="0" destOrd="0" presId="urn:microsoft.com/office/officeart/2005/8/layout/cycle7"/>
    <dgm:cxn modelId="{9027DC5B-BE00-8E4B-80FB-4624638CB70C}" type="presParOf" srcId="{62E6EE30-2B7B-8F4E-892E-926368362F6E}" destId="{D23F6349-E3C3-6144-BFA8-8403AAE563B1}" srcOrd="4" destOrd="0" presId="urn:microsoft.com/office/officeart/2005/8/layout/cycle7"/>
    <dgm:cxn modelId="{349FA2F6-C009-E146-AA36-A9DF3CECD1E1}" type="presParOf" srcId="{62E6EE30-2B7B-8F4E-892E-926368362F6E}" destId="{9DA4BA9A-263C-2D43-A64B-08AF6B1365B9}" srcOrd="5" destOrd="0" presId="urn:microsoft.com/office/officeart/2005/8/layout/cycle7"/>
    <dgm:cxn modelId="{751B1E38-8100-F84B-8A89-44A9948CCE48}" type="presParOf" srcId="{9DA4BA9A-263C-2D43-A64B-08AF6B1365B9}" destId="{E2B5DE95-A9D7-3045-9A6E-38C194C55C14}" srcOrd="0" destOrd="0" presId="urn:microsoft.com/office/officeart/2005/8/layout/cycle7"/>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4D37488-4D9D-49D7-B0CF-EBF2092AE6B8}" type="doc">
      <dgm:prSet loTypeId="urn:microsoft.com/office/officeart/2005/8/layout/vList2" loCatId="list" qsTypeId="urn:microsoft.com/office/officeart/2005/8/quickstyle/simple2" qsCatId="simple" csTypeId="urn:microsoft.com/office/officeart/2005/8/colors/accent2_5" csCatId="accent2" phldr="1"/>
      <dgm:spPr/>
      <dgm:t>
        <a:bodyPr/>
        <a:lstStyle/>
        <a:p>
          <a:endParaRPr lang="fr-CA"/>
        </a:p>
      </dgm:t>
    </dgm:pt>
    <dgm:pt modelId="{FBBCEB2B-CAD8-4E67-9BC4-E0747937C00A}">
      <dgm:prSet phldrT="[Texte]" custT="1"/>
      <dgm:spPr/>
      <dgm:t>
        <a:bodyPr/>
        <a:lstStyle/>
        <a:p>
          <a:r>
            <a:rPr lang="fr-CA" sz="1800" b="0" i="0" dirty="0" smtClean="0">
              <a:solidFill>
                <a:schemeClr val="tx1">
                  <a:lumMod val="85000"/>
                  <a:lumOff val="15000"/>
                </a:schemeClr>
              </a:solidFill>
            </a:rPr>
            <a:t>Instrumentation des dispositifs de formation  par les technologies</a:t>
          </a:r>
          <a:endParaRPr lang="fr-CA" sz="1800" dirty="0">
            <a:solidFill>
              <a:schemeClr val="tx1">
                <a:lumMod val="85000"/>
                <a:lumOff val="15000"/>
              </a:schemeClr>
            </a:solidFill>
          </a:endParaRPr>
        </a:p>
      </dgm:t>
    </dgm:pt>
    <dgm:pt modelId="{F55F6C83-AA2D-454E-B891-C14ECFEFAFD0}" type="parTrans" cxnId="{6B2F48AB-1844-418F-814D-BA210DFA3621}">
      <dgm:prSet/>
      <dgm:spPr/>
      <dgm:t>
        <a:bodyPr/>
        <a:lstStyle/>
        <a:p>
          <a:endParaRPr lang="fr-CA"/>
        </a:p>
      </dgm:t>
    </dgm:pt>
    <dgm:pt modelId="{DDEFA05A-4AAC-490D-A51D-1ACDD2C48AA1}" type="sibTrans" cxnId="{6B2F48AB-1844-418F-814D-BA210DFA3621}">
      <dgm:prSet/>
      <dgm:spPr/>
      <dgm:t>
        <a:bodyPr/>
        <a:lstStyle/>
        <a:p>
          <a:endParaRPr lang="fr-CA"/>
        </a:p>
      </dgm:t>
    </dgm:pt>
    <dgm:pt modelId="{F920CA07-2B7B-4B77-90B3-51E0FD12C5CB}">
      <dgm:prSet custT="1"/>
      <dgm:spPr/>
      <dgm:t>
        <a:bodyPr/>
        <a:lstStyle/>
        <a:p>
          <a:r>
            <a:rPr lang="fr-CA" sz="1800" b="0" i="0" dirty="0" smtClean="0"/>
            <a:t>dispensé tout ou en partie via les réseaux</a:t>
          </a:r>
          <a:endParaRPr lang="fr-FR" sz="1800" b="0" i="0" dirty="0" smtClean="0"/>
        </a:p>
      </dgm:t>
    </dgm:pt>
    <dgm:pt modelId="{D0F75AED-087C-4613-9AEF-7E858CF1603D}" type="parTrans" cxnId="{797C5A77-89D5-41F9-B5C8-CB550E32AEA4}">
      <dgm:prSet/>
      <dgm:spPr/>
      <dgm:t>
        <a:bodyPr/>
        <a:lstStyle/>
        <a:p>
          <a:endParaRPr lang="fr-CA"/>
        </a:p>
      </dgm:t>
    </dgm:pt>
    <dgm:pt modelId="{DC6B11A2-6463-4335-8EB9-FFABC1CF8983}" type="sibTrans" cxnId="{797C5A77-89D5-41F9-B5C8-CB550E32AEA4}">
      <dgm:prSet/>
      <dgm:spPr/>
      <dgm:t>
        <a:bodyPr/>
        <a:lstStyle/>
        <a:p>
          <a:endParaRPr lang="fr-CA"/>
        </a:p>
      </dgm:t>
    </dgm:pt>
    <dgm:pt modelId="{3C1A25A5-E187-4902-A929-0BB182D82311}">
      <dgm:prSet custT="1"/>
      <dgm:spPr/>
      <dgm:t>
        <a:bodyPr/>
        <a:lstStyle/>
        <a:p>
          <a:r>
            <a:rPr lang="fr-CA" sz="1800" b="0" i="0" dirty="0" smtClean="0"/>
            <a:t>utilisant les outils de communication et le multimédia</a:t>
          </a:r>
          <a:endParaRPr lang="fr-FR" sz="1800" b="0" i="0" dirty="0" smtClean="0"/>
        </a:p>
      </dgm:t>
    </dgm:pt>
    <dgm:pt modelId="{ED90EC1F-6C41-41A6-AE17-6074DFE607EE}" type="sibTrans" cxnId="{6EEEAC34-CA16-4867-BD17-3C5E342E3DB0}">
      <dgm:prSet/>
      <dgm:spPr/>
      <dgm:t>
        <a:bodyPr/>
        <a:lstStyle/>
        <a:p>
          <a:endParaRPr lang="fr-CA"/>
        </a:p>
      </dgm:t>
    </dgm:pt>
    <dgm:pt modelId="{8AAEBF28-FC82-4F65-BE65-BAAB63B3231C}" type="parTrans" cxnId="{6EEEAC34-CA16-4867-BD17-3C5E342E3DB0}">
      <dgm:prSet/>
      <dgm:spPr/>
      <dgm:t>
        <a:bodyPr/>
        <a:lstStyle/>
        <a:p>
          <a:endParaRPr lang="fr-CA"/>
        </a:p>
      </dgm:t>
    </dgm:pt>
    <dgm:pt modelId="{659E6DD5-2716-47A7-BFFD-B901873D5604}" type="pres">
      <dgm:prSet presAssocID="{04D37488-4D9D-49D7-B0CF-EBF2092AE6B8}" presName="linear" presStyleCnt="0">
        <dgm:presLayoutVars>
          <dgm:animLvl val="lvl"/>
          <dgm:resizeHandles val="exact"/>
        </dgm:presLayoutVars>
      </dgm:prSet>
      <dgm:spPr/>
      <dgm:t>
        <a:bodyPr/>
        <a:lstStyle/>
        <a:p>
          <a:endParaRPr lang="fr-CA"/>
        </a:p>
      </dgm:t>
    </dgm:pt>
    <dgm:pt modelId="{5A8485F6-C740-A247-9766-5F1A94A670F5}" type="pres">
      <dgm:prSet presAssocID="{FBBCEB2B-CAD8-4E67-9BC4-E0747937C00A}" presName="parentText" presStyleLbl="node1" presStyleIdx="0" presStyleCnt="1">
        <dgm:presLayoutVars>
          <dgm:chMax val="0"/>
          <dgm:bulletEnabled val="1"/>
        </dgm:presLayoutVars>
      </dgm:prSet>
      <dgm:spPr/>
      <dgm:t>
        <a:bodyPr/>
        <a:lstStyle/>
        <a:p>
          <a:endParaRPr lang="fr-FR"/>
        </a:p>
      </dgm:t>
    </dgm:pt>
    <dgm:pt modelId="{3B64C88F-B331-0343-A3D8-480FD7145858}" type="pres">
      <dgm:prSet presAssocID="{FBBCEB2B-CAD8-4E67-9BC4-E0747937C00A}" presName="childText" presStyleLbl="revTx" presStyleIdx="0" presStyleCnt="1">
        <dgm:presLayoutVars>
          <dgm:bulletEnabled val="1"/>
        </dgm:presLayoutVars>
      </dgm:prSet>
      <dgm:spPr/>
      <dgm:t>
        <a:bodyPr/>
        <a:lstStyle/>
        <a:p>
          <a:endParaRPr lang="fr-FR"/>
        </a:p>
      </dgm:t>
    </dgm:pt>
  </dgm:ptLst>
  <dgm:cxnLst>
    <dgm:cxn modelId="{FFD1B815-495D-FD45-B08B-EB03641EBB3B}" type="presOf" srcId="{FBBCEB2B-CAD8-4E67-9BC4-E0747937C00A}" destId="{5A8485F6-C740-A247-9766-5F1A94A670F5}" srcOrd="0" destOrd="0" presId="urn:microsoft.com/office/officeart/2005/8/layout/vList2"/>
    <dgm:cxn modelId="{1B338408-78F8-2443-98B2-9A0467B2EE58}" type="presOf" srcId="{04D37488-4D9D-49D7-B0CF-EBF2092AE6B8}" destId="{659E6DD5-2716-47A7-BFFD-B901873D5604}" srcOrd="0" destOrd="0" presId="urn:microsoft.com/office/officeart/2005/8/layout/vList2"/>
    <dgm:cxn modelId="{C058CDC8-D988-0F49-AB97-23B939DD9EA3}" type="presOf" srcId="{F920CA07-2B7B-4B77-90B3-51E0FD12C5CB}" destId="{3B64C88F-B331-0343-A3D8-480FD7145858}" srcOrd="0" destOrd="1" presId="urn:microsoft.com/office/officeart/2005/8/layout/vList2"/>
    <dgm:cxn modelId="{797C5A77-89D5-41F9-B5C8-CB550E32AEA4}" srcId="{FBBCEB2B-CAD8-4E67-9BC4-E0747937C00A}" destId="{F920CA07-2B7B-4B77-90B3-51E0FD12C5CB}" srcOrd="1" destOrd="0" parTransId="{D0F75AED-087C-4613-9AEF-7E858CF1603D}" sibTransId="{DC6B11A2-6463-4335-8EB9-FFABC1CF8983}"/>
    <dgm:cxn modelId="{77AC0A36-122D-184F-B46C-08C0833FB072}" type="presOf" srcId="{3C1A25A5-E187-4902-A929-0BB182D82311}" destId="{3B64C88F-B331-0343-A3D8-480FD7145858}" srcOrd="0" destOrd="0" presId="urn:microsoft.com/office/officeart/2005/8/layout/vList2"/>
    <dgm:cxn modelId="{6B2F48AB-1844-418F-814D-BA210DFA3621}" srcId="{04D37488-4D9D-49D7-B0CF-EBF2092AE6B8}" destId="{FBBCEB2B-CAD8-4E67-9BC4-E0747937C00A}" srcOrd="0" destOrd="0" parTransId="{F55F6C83-AA2D-454E-B891-C14ECFEFAFD0}" sibTransId="{DDEFA05A-4AAC-490D-A51D-1ACDD2C48AA1}"/>
    <dgm:cxn modelId="{6EEEAC34-CA16-4867-BD17-3C5E342E3DB0}" srcId="{FBBCEB2B-CAD8-4E67-9BC4-E0747937C00A}" destId="{3C1A25A5-E187-4902-A929-0BB182D82311}" srcOrd="0" destOrd="0" parTransId="{8AAEBF28-FC82-4F65-BE65-BAAB63B3231C}" sibTransId="{ED90EC1F-6C41-41A6-AE17-6074DFE607EE}"/>
    <dgm:cxn modelId="{3D467F87-58FE-1D4A-9FAE-E3FA81FD0FF0}" type="presParOf" srcId="{659E6DD5-2716-47A7-BFFD-B901873D5604}" destId="{5A8485F6-C740-A247-9766-5F1A94A670F5}" srcOrd="0" destOrd="0" presId="urn:microsoft.com/office/officeart/2005/8/layout/vList2"/>
    <dgm:cxn modelId="{C7DB1DC4-B857-7044-BB30-A3E18A6C7A15}" type="presParOf" srcId="{659E6DD5-2716-47A7-BFFD-B901873D5604}" destId="{3B64C88F-B331-0343-A3D8-480FD7145858}" srcOrd="1"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93EB084-B58B-4619-B6DD-59E53F8FAC2D}" type="doc">
      <dgm:prSet loTypeId="urn:microsoft.com/office/officeart/2005/8/layout/chevron2" loCatId="process" qsTypeId="urn:microsoft.com/office/officeart/2005/8/quickstyle/simple3" qsCatId="simple" csTypeId="urn:microsoft.com/office/officeart/2005/8/colors/accent2_3" csCatId="accent2" phldr="1"/>
      <dgm:spPr/>
      <dgm:t>
        <a:bodyPr/>
        <a:lstStyle/>
        <a:p>
          <a:endParaRPr lang="fr-CA"/>
        </a:p>
      </dgm:t>
    </dgm:pt>
    <dgm:pt modelId="{A048F820-99D0-40EB-A607-C268A61D5CB9}">
      <dgm:prSet phldrT="[Texte]" custT="1"/>
      <dgm:spPr/>
      <dgm:t>
        <a:bodyPr/>
        <a:lstStyle/>
        <a:p>
          <a:r>
            <a:rPr lang="en-CA" sz="1800" dirty="0" smtClean="0"/>
            <a:t>1ère mutation</a:t>
          </a:r>
          <a:endParaRPr lang="en-CA" sz="1800" dirty="0"/>
        </a:p>
      </dgm:t>
    </dgm:pt>
    <dgm:pt modelId="{45B9A6BC-E6FC-4429-858F-30EF7F56C4F4}" type="parTrans" cxnId="{419ACEDE-48C8-478C-A5BE-F611A2291122}">
      <dgm:prSet/>
      <dgm:spPr/>
      <dgm:t>
        <a:bodyPr/>
        <a:lstStyle/>
        <a:p>
          <a:endParaRPr lang="fr-CA"/>
        </a:p>
      </dgm:t>
    </dgm:pt>
    <dgm:pt modelId="{91D5C2CA-45AC-4116-9996-D9B1A6FA5F9B}" type="sibTrans" cxnId="{419ACEDE-48C8-478C-A5BE-F611A2291122}">
      <dgm:prSet/>
      <dgm:spPr/>
      <dgm:t>
        <a:bodyPr/>
        <a:lstStyle/>
        <a:p>
          <a:endParaRPr lang="fr-CA"/>
        </a:p>
      </dgm:t>
    </dgm:pt>
    <dgm:pt modelId="{411AC78E-6F15-43B1-970A-8E418E5F23D4}">
      <dgm:prSet phldrT="[Texte]" custT="1"/>
      <dgm:spPr/>
      <dgm:t>
        <a:bodyPr/>
        <a:lstStyle/>
        <a:p>
          <a:r>
            <a:rPr lang="en-CA" sz="1800" dirty="0" smtClean="0"/>
            <a:t>2ème mutation</a:t>
          </a:r>
        </a:p>
      </dgm:t>
    </dgm:pt>
    <dgm:pt modelId="{9A12880B-4EB5-492F-9D6B-BCACC311C744}" type="parTrans" cxnId="{59EB5BF6-BA78-4991-AD44-57E78285AF33}">
      <dgm:prSet/>
      <dgm:spPr/>
      <dgm:t>
        <a:bodyPr/>
        <a:lstStyle/>
        <a:p>
          <a:endParaRPr lang="fr-CA"/>
        </a:p>
      </dgm:t>
    </dgm:pt>
    <dgm:pt modelId="{D37024C6-209E-49FB-980D-502B83967D3B}" type="sibTrans" cxnId="{59EB5BF6-BA78-4991-AD44-57E78285AF33}">
      <dgm:prSet/>
      <dgm:spPr/>
      <dgm:t>
        <a:bodyPr/>
        <a:lstStyle/>
        <a:p>
          <a:endParaRPr lang="fr-CA"/>
        </a:p>
      </dgm:t>
    </dgm:pt>
    <dgm:pt modelId="{2A6D32EF-4E21-4583-AEEC-344F3E361B9F}">
      <dgm:prSet phldrT="[Texte]" custT="1"/>
      <dgm:spPr/>
      <dgm:t>
        <a:bodyPr/>
        <a:lstStyle/>
        <a:p>
          <a:pPr rtl="0"/>
          <a:r>
            <a:rPr lang="en-CA" sz="1800" dirty="0" smtClean="0">
              <a:latin typeface="+mn-lt"/>
              <a:ea typeface="ＭＳ Ｐゴシック" pitchFamily="36" charset="-128"/>
              <a:cs typeface="ＭＳ Ｐゴシック" pitchFamily="36" charset="-128"/>
            </a:rPr>
            <a:t>3ème</a:t>
          </a:r>
          <a:r>
            <a:rPr kumimoji="0" lang="en-CA" sz="1800" b="0" i="0" u="none" strike="noStrike" cap="none" spc="0" normalizeH="0" baseline="0" noProof="0" dirty="0" smtClean="0">
              <a:ln/>
              <a:effectLst/>
              <a:uLnTx/>
              <a:uFillTx/>
              <a:latin typeface="+mn-lt"/>
              <a:ea typeface="ＭＳ Ｐゴシック" pitchFamily="36" charset="-128"/>
              <a:cs typeface="ＭＳ Ｐゴシック" pitchFamily="36" charset="-128"/>
            </a:rPr>
            <a:t> mutation</a:t>
          </a:r>
          <a:br>
            <a:rPr kumimoji="0" lang="en-CA" sz="1800" b="0" i="0" u="none" strike="noStrike" cap="none" spc="0" normalizeH="0" baseline="0" noProof="0" dirty="0" smtClean="0">
              <a:ln/>
              <a:effectLst/>
              <a:uLnTx/>
              <a:uFillTx/>
              <a:latin typeface="+mn-lt"/>
              <a:ea typeface="ＭＳ Ｐゴシック" pitchFamily="36" charset="-128"/>
              <a:cs typeface="ＭＳ Ｐゴシック" pitchFamily="36" charset="-128"/>
            </a:rPr>
          </a:br>
          <a:endParaRPr lang="en-CA" sz="1800" dirty="0"/>
        </a:p>
      </dgm:t>
    </dgm:pt>
    <dgm:pt modelId="{39E0C9C2-7968-4186-A689-D4A61068A95C}" type="parTrans" cxnId="{86174F58-D8FC-4BD6-8CE2-1E3DEEA8E5E9}">
      <dgm:prSet/>
      <dgm:spPr/>
      <dgm:t>
        <a:bodyPr/>
        <a:lstStyle/>
        <a:p>
          <a:endParaRPr lang="fr-CA"/>
        </a:p>
      </dgm:t>
    </dgm:pt>
    <dgm:pt modelId="{FDE2C176-F98E-4D13-B56F-6B3EBC6B3497}" type="sibTrans" cxnId="{86174F58-D8FC-4BD6-8CE2-1E3DEEA8E5E9}">
      <dgm:prSet/>
      <dgm:spPr/>
      <dgm:t>
        <a:bodyPr/>
        <a:lstStyle/>
        <a:p>
          <a:endParaRPr lang="fr-CA"/>
        </a:p>
      </dgm:t>
    </dgm:pt>
    <dgm:pt modelId="{2DBF23BD-9D9A-47B2-AA75-B2F246FB47A4}">
      <dgm:prSet phldrT="[Texte]" custT="1"/>
      <dgm:spPr/>
      <dgm:t>
        <a:bodyPr/>
        <a:lstStyle/>
        <a:p>
          <a:r>
            <a:rPr lang="en-CA" sz="1800" b="0" dirty="0" smtClean="0">
              <a:latin typeface="+mn-lt"/>
              <a:ea typeface="ＭＳ Ｐゴシック" pitchFamily="36" charset="-128"/>
              <a:cs typeface="ＭＳ Ｐゴシック" pitchFamily="36" charset="-128"/>
            </a:rPr>
            <a:t/>
          </a:r>
          <a:br>
            <a:rPr lang="en-CA" sz="1800" b="0" dirty="0" smtClean="0">
              <a:latin typeface="+mn-lt"/>
              <a:ea typeface="ＭＳ Ｐゴシック" pitchFamily="36" charset="-128"/>
              <a:cs typeface="ＭＳ Ｐゴシック" pitchFamily="36" charset="-128"/>
            </a:rPr>
          </a:br>
          <a:r>
            <a:rPr lang="en-CA" sz="1800" b="0" dirty="0" smtClean="0">
              <a:latin typeface="+mn-lt"/>
              <a:ea typeface="ＭＳ Ｐゴシック" pitchFamily="36" charset="-128"/>
              <a:cs typeface="ＭＳ Ｐゴシック" pitchFamily="36" charset="-128"/>
            </a:rPr>
            <a:t>Irruption de la communication </a:t>
          </a:r>
          <a:r>
            <a:rPr lang="en-CA" sz="1800" b="0" dirty="0" err="1" smtClean="0">
              <a:latin typeface="+mn-lt"/>
              <a:ea typeface="ＭＳ Ｐゴシック" pitchFamily="36" charset="-128"/>
              <a:cs typeface="ＭＳ Ｐゴシック" pitchFamily="36" charset="-128"/>
            </a:rPr>
            <a:t>dans</a:t>
          </a:r>
          <a:r>
            <a:rPr lang="en-CA" sz="1800" b="0" dirty="0" smtClean="0">
              <a:latin typeface="+mn-lt"/>
              <a:ea typeface="ＭＳ Ｐゴシック" pitchFamily="36" charset="-128"/>
              <a:cs typeface="ＭＳ Ｐゴシック" pitchFamily="36" charset="-128"/>
            </a:rPr>
            <a:t> les nouveaux </a:t>
          </a:r>
          <a:r>
            <a:rPr lang="en-CA" sz="1800" b="0" dirty="0" err="1" smtClean="0">
              <a:latin typeface="+mn-lt"/>
              <a:ea typeface="ＭＳ Ｐゴシック" pitchFamily="36" charset="-128"/>
              <a:cs typeface="ＭＳ Ｐゴシック" pitchFamily="36" charset="-128"/>
            </a:rPr>
            <a:t>dispositifs</a:t>
          </a:r>
          <a:r>
            <a:rPr lang="en-CA" sz="1800" b="0" dirty="0" smtClean="0">
              <a:latin typeface="+mn-lt"/>
              <a:ea typeface="ＭＳ Ｐゴシック" pitchFamily="36" charset="-128"/>
              <a:cs typeface="ＭＳ Ｐゴシック" pitchFamily="36" charset="-128"/>
            </a:rPr>
            <a:t> de formation</a:t>
          </a:r>
        </a:p>
        <a:p>
          <a:r>
            <a:rPr lang="en-CA" sz="1800" b="0" dirty="0" err="1" smtClean="0">
              <a:latin typeface="+mn-lt"/>
              <a:ea typeface="ＭＳ Ｐゴシック" pitchFamily="36" charset="-128"/>
              <a:cs typeface="ＭＳ Ｐゴシック" pitchFamily="36" charset="-128"/>
            </a:rPr>
            <a:t>Développement</a:t>
          </a:r>
          <a:r>
            <a:rPr lang="en-CA" sz="1800" b="0" dirty="0" smtClean="0">
              <a:latin typeface="+mn-lt"/>
              <a:ea typeface="ＭＳ Ｐゴシック" pitchFamily="36" charset="-128"/>
              <a:cs typeface="ＭＳ Ｐゴシック" pitchFamily="36" charset="-128"/>
            </a:rPr>
            <a:t> des aptitudes à la communication</a:t>
          </a:r>
        </a:p>
        <a:p>
          <a:endParaRPr lang="en-CA" sz="1800" dirty="0"/>
        </a:p>
      </dgm:t>
    </dgm:pt>
    <dgm:pt modelId="{E68E0CF8-63CB-45B8-AA41-1E4F571D53BD}" type="sibTrans" cxnId="{EA14224B-8E0A-4932-9775-B1E00E270639}">
      <dgm:prSet/>
      <dgm:spPr/>
      <dgm:t>
        <a:bodyPr/>
        <a:lstStyle/>
        <a:p>
          <a:endParaRPr lang="fr-CA"/>
        </a:p>
      </dgm:t>
    </dgm:pt>
    <dgm:pt modelId="{A3BAD93B-798D-4429-9F7F-490B59320A72}" type="parTrans" cxnId="{EA14224B-8E0A-4932-9775-B1E00E270639}">
      <dgm:prSet/>
      <dgm:spPr/>
      <dgm:t>
        <a:bodyPr/>
        <a:lstStyle/>
        <a:p>
          <a:endParaRPr lang="fr-CA"/>
        </a:p>
      </dgm:t>
    </dgm:pt>
    <dgm:pt modelId="{50144E35-9CEA-49DA-B97B-46546A3BE2BB}">
      <dgm:prSet phldrT="[Texte]" custT="1"/>
      <dgm:spPr/>
      <dgm:t>
        <a:bodyPr/>
        <a:lstStyle/>
        <a:p>
          <a:r>
            <a:rPr lang="en-CA" sz="1800" dirty="0" err="1" smtClean="0"/>
            <a:t>L’apprenant</a:t>
          </a:r>
          <a:r>
            <a:rPr lang="en-CA" sz="1800" dirty="0" smtClean="0"/>
            <a:t> </a:t>
          </a:r>
          <a:r>
            <a:rPr lang="en-CA" sz="1800" dirty="0" err="1" smtClean="0"/>
            <a:t>est</a:t>
          </a:r>
          <a:r>
            <a:rPr lang="en-CA" sz="1800" dirty="0" smtClean="0"/>
            <a:t> un </a:t>
          </a:r>
          <a:r>
            <a:rPr lang="en-CA" sz="1800" dirty="0" err="1" smtClean="0"/>
            <a:t>constructeur</a:t>
          </a:r>
          <a:r>
            <a:rPr lang="en-CA" sz="1800" dirty="0" smtClean="0"/>
            <a:t> de savoir</a:t>
          </a:r>
          <a:endParaRPr lang="en-CA" sz="1800" dirty="0"/>
        </a:p>
      </dgm:t>
    </dgm:pt>
    <dgm:pt modelId="{2AD1B070-CC96-4905-8753-5543EB5AF461}" type="sibTrans" cxnId="{25CB0E10-9386-43DE-920A-7DF54DD5E5C3}">
      <dgm:prSet/>
      <dgm:spPr/>
      <dgm:t>
        <a:bodyPr/>
        <a:lstStyle/>
        <a:p>
          <a:endParaRPr lang="fr-CA"/>
        </a:p>
      </dgm:t>
    </dgm:pt>
    <dgm:pt modelId="{EBF611BB-71CD-4285-B148-1E18568FB4EA}" type="parTrans" cxnId="{25CB0E10-9386-43DE-920A-7DF54DD5E5C3}">
      <dgm:prSet/>
      <dgm:spPr/>
      <dgm:t>
        <a:bodyPr/>
        <a:lstStyle/>
        <a:p>
          <a:endParaRPr lang="fr-CA"/>
        </a:p>
      </dgm:t>
    </dgm:pt>
    <dgm:pt modelId="{EB12167B-6E3F-48B1-8F4A-E079E72E2B1F}">
      <dgm:prSet phldrT="[Texte]" custT="1"/>
      <dgm:spPr/>
      <dgm:t>
        <a:bodyPr/>
        <a:lstStyle/>
        <a:p>
          <a:r>
            <a:rPr lang="en-CA" sz="1800" dirty="0" smtClean="0"/>
            <a:t>Plus </a:t>
          </a:r>
          <a:r>
            <a:rPr lang="en-CA" sz="1800" dirty="0" err="1" smtClean="0"/>
            <a:t>d’interactions</a:t>
          </a:r>
          <a:r>
            <a:rPr lang="en-CA" sz="1800" dirty="0" smtClean="0"/>
            <a:t> et de constructions des </a:t>
          </a:r>
          <a:r>
            <a:rPr lang="en-CA" sz="1800" dirty="0" err="1" smtClean="0"/>
            <a:t>savoirs</a:t>
          </a:r>
          <a:r>
            <a:rPr lang="en-CA" sz="1800" dirty="0" smtClean="0"/>
            <a:t> </a:t>
          </a:r>
          <a:br>
            <a:rPr lang="en-CA" sz="1800" dirty="0" smtClean="0"/>
          </a:br>
          <a:r>
            <a:rPr lang="en-CA" sz="1800" dirty="0" smtClean="0"/>
            <a:t>entre </a:t>
          </a:r>
          <a:r>
            <a:rPr lang="en-CA" sz="1800" dirty="0" err="1" smtClean="0"/>
            <a:t>formateurs</a:t>
          </a:r>
          <a:r>
            <a:rPr lang="en-CA" sz="1800" dirty="0" smtClean="0"/>
            <a:t> et </a:t>
          </a:r>
          <a:r>
            <a:rPr lang="en-CA" sz="1800" dirty="0" err="1" smtClean="0"/>
            <a:t>apprenants</a:t>
          </a:r>
          <a:endParaRPr lang="en-CA" sz="1800" dirty="0"/>
        </a:p>
      </dgm:t>
    </dgm:pt>
    <dgm:pt modelId="{2069F57E-BE0F-422D-8974-489A3B115F47}" type="sibTrans" cxnId="{2518DDF8-DD7C-412A-8196-F916E06D2942}">
      <dgm:prSet/>
      <dgm:spPr/>
      <dgm:t>
        <a:bodyPr/>
        <a:lstStyle/>
        <a:p>
          <a:endParaRPr lang="fr-CA"/>
        </a:p>
      </dgm:t>
    </dgm:pt>
    <dgm:pt modelId="{E30D3B10-E357-4723-A191-7DF1254217CC}" type="parTrans" cxnId="{2518DDF8-DD7C-412A-8196-F916E06D2942}">
      <dgm:prSet/>
      <dgm:spPr/>
      <dgm:t>
        <a:bodyPr/>
        <a:lstStyle/>
        <a:p>
          <a:endParaRPr lang="fr-CA"/>
        </a:p>
      </dgm:t>
    </dgm:pt>
    <dgm:pt modelId="{BD950767-BED6-4F49-9194-8854F495A7CE}" type="pres">
      <dgm:prSet presAssocID="{793EB084-B58B-4619-B6DD-59E53F8FAC2D}" presName="linearFlow" presStyleCnt="0">
        <dgm:presLayoutVars>
          <dgm:dir/>
          <dgm:animLvl val="lvl"/>
          <dgm:resizeHandles val="exact"/>
        </dgm:presLayoutVars>
      </dgm:prSet>
      <dgm:spPr/>
      <dgm:t>
        <a:bodyPr/>
        <a:lstStyle/>
        <a:p>
          <a:endParaRPr lang="fr-FR"/>
        </a:p>
      </dgm:t>
    </dgm:pt>
    <dgm:pt modelId="{32FA67C3-751E-1241-A0FA-DF2340ECBEB6}" type="pres">
      <dgm:prSet presAssocID="{A048F820-99D0-40EB-A607-C268A61D5CB9}" presName="composite" presStyleCnt="0"/>
      <dgm:spPr/>
    </dgm:pt>
    <dgm:pt modelId="{857860AA-1CD8-C646-95AD-16A1A5B2BEDF}" type="pres">
      <dgm:prSet presAssocID="{A048F820-99D0-40EB-A607-C268A61D5CB9}" presName="parentText" presStyleLbl="alignNode1" presStyleIdx="0" presStyleCnt="3">
        <dgm:presLayoutVars>
          <dgm:chMax val="1"/>
          <dgm:bulletEnabled val="1"/>
        </dgm:presLayoutVars>
      </dgm:prSet>
      <dgm:spPr/>
      <dgm:t>
        <a:bodyPr/>
        <a:lstStyle/>
        <a:p>
          <a:endParaRPr lang="fr-FR"/>
        </a:p>
      </dgm:t>
    </dgm:pt>
    <dgm:pt modelId="{83B40FCB-F82C-9442-BA32-710FCB5EE452}" type="pres">
      <dgm:prSet presAssocID="{A048F820-99D0-40EB-A607-C268A61D5CB9}" presName="descendantText" presStyleLbl="alignAcc1" presStyleIdx="0" presStyleCnt="3">
        <dgm:presLayoutVars>
          <dgm:bulletEnabled val="1"/>
        </dgm:presLayoutVars>
      </dgm:prSet>
      <dgm:spPr/>
      <dgm:t>
        <a:bodyPr/>
        <a:lstStyle/>
        <a:p>
          <a:endParaRPr lang="fr-FR"/>
        </a:p>
      </dgm:t>
    </dgm:pt>
    <dgm:pt modelId="{86EF5B44-63C8-BA4E-AF23-139030921D17}" type="pres">
      <dgm:prSet presAssocID="{91D5C2CA-45AC-4116-9996-D9B1A6FA5F9B}" presName="sp" presStyleCnt="0"/>
      <dgm:spPr/>
    </dgm:pt>
    <dgm:pt modelId="{B9082864-9729-654C-A400-227992ED1AD3}" type="pres">
      <dgm:prSet presAssocID="{411AC78E-6F15-43B1-970A-8E418E5F23D4}" presName="composite" presStyleCnt="0"/>
      <dgm:spPr/>
    </dgm:pt>
    <dgm:pt modelId="{E008BB7A-65BD-D54B-A097-E0476DFB8CFD}" type="pres">
      <dgm:prSet presAssocID="{411AC78E-6F15-43B1-970A-8E418E5F23D4}" presName="parentText" presStyleLbl="alignNode1" presStyleIdx="1" presStyleCnt="3">
        <dgm:presLayoutVars>
          <dgm:chMax val="1"/>
          <dgm:bulletEnabled val="1"/>
        </dgm:presLayoutVars>
      </dgm:prSet>
      <dgm:spPr/>
      <dgm:t>
        <a:bodyPr/>
        <a:lstStyle/>
        <a:p>
          <a:endParaRPr lang="fr-FR"/>
        </a:p>
      </dgm:t>
    </dgm:pt>
    <dgm:pt modelId="{9C7C9F44-69BA-BB4E-9ED4-3A245840A13C}" type="pres">
      <dgm:prSet presAssocID="{411AC78E-6F15-43B1-970A-8E418E5F23D4}" presName="descendantText" presStyleLbl="alignAcc1" presStyleIdx="1" presStyleCnt="3">
        <dgm:presLayoutVars>
          <dgm:bulletEnabled val="1"/>
        </dgm:presLayoutVars>
      </dgm:prSet>
      <dgm:spPr/>
      <dgm:t>
        <a:bodyPr/>
        <a:lstStyle/>
        <a:p>
          <a:endParaRPr lang="fr-FR"/>
        </a:p>
      </dgm:t>
    </dgm:pt>
    <dgm:pt modelId="{EFDF570B-3AF9-5C4F-8EAD-A466103873AC}" type="pres">
      <dgm:prSet presAssocID="{D37024C6-209E-49FB-980D-502B83967D3B}" presName="sp" presStyleCnt="0"/>
      <dgm:spPr/>
    </dgm:pt>
    <dgm:pt modelId="{784C1A67-ABAC-B84E-9062-04DC4BD78237}" type="pres">
      <dgm:prSet presAssocID="{2A6D32EF-4E21-4583-AEEC-344F3E361B9F}" presName="composite" presStyleCnt="0"/>
      <dgm:spPr/>
    </dgm:pt>
    <dgm:pt modelId="{42AD21C9-4B09-0141-8E3A-24703C9A6380}" type="pres">
      <dgm:prSet presAssocID="{2A6D32EF-4E21-4583-AEEC-344F3E361B9F}" presName="parentText" presStyleLbl="alignNode1" presStyleIdx="2" presStyleCnt="3">
        <dgm:presLayoutVars>
          <dgm:chMax val="1"/>
          <dgm:bulletEnabled val="1"/>
        </dgm:presLayoutVars>
      </dgm:prSet>
      <dgm:spPr/>
      <dgm:t>
        <a:bodyPr/>
        <a:lstStyle/>
        <a:p>
          <a:endParaRPr lang="fr-FR"/>
        </a:p>
      </dgm:t>
    </dgm:pt>
    <dgm:pt modelId="{0CFCF4C2-F389-604A-90F5-003CCCC4917E}" type="pres">
      <dgm:prSet presAssocID="{2A6D32EF-4E21-4583-AEEC-344F3E361B9F}" presName="descendantText" presStyleLbl="alignAcc1" presStyleIdx="2" presStyleCnt="3">
        <dgm:presLayoutVars>
          <dgm:bulletEnabled val="1"/>
        </dgm:presLayoutVars>
      </dgm:prSet>
      <dgm:spPr/>
      <dgm:t>
        <a:bodyPr/>
        <a:lstStyle/>
        <a:p>
          <a:endParaRPr lang="fr-FR"/>
        </a:p>
      </dgm:t>
    </dgm:pt>
  </dgm:ptLst>
  <dgm:cxnLst>
    <dgm:cxn modelId="{59EB5BF6-BA78-4991-AD44-57E78285AF33}" srcId="{793EB084-B58B-4619-B6DD-59E53F8FAC2D}" destId="{411AC78E-6F15-43B1-970A-8E418E5F23D4}" srcOrd="1" destOrd="0" parTransId="{9A12880B-4EB5-492F-9D6B-BCACC311C744}" sibTransId="{D37024C6-209E-49FB-980D-502B83967D3B}"/>
    <dgm:cxn modelId="{CB1DD525-2737-9942-B774-A0F62D2B3792}" type="presOf" srcId="{793EB084-B58B-4619-B6DD-59E53F8FAC2D}" destId="{BD950767-BED6-4F49-9194-8854F495A7CE}" srcOrd="0" destOrd="0" presId="urn:microsoft.com/office/officeart/2005/8/layout/chevron2"/>
    <dgm:cxn modelId="{0304D366-38FA-2241-A19E-1662A221A6E1}" type="presOf" srcId="{2DBF23BD-9D9A-47B2-AA75-B2F246FB47A4}" destId="{0CFCF4C2-F389-604A-90F5-003CCCC4917E}" srcOrd="0" destOrd="0" presId="urn:microsoft.com/office/officeart/2005/8/layout/chevron2"/>
    <dgm:cxn modelId="{419ACEDE-48C8-478C-A5BE-F611A2291122}" srcId="{793EB084-B58B-4619-B6DD-59E53F8FAC2D}" destId="{A048F820-99D0-40EB-A607-C268A61D5CB9}" srcOrd="0" destOrd="0" parTransId="{45B9A6BC-E6FC-4429-858F-30EF7F56C4F4}" sibTransId="{91D5C2CA-45AC-4116-9996-D9B1A6FA5F9B}"/>
    <dgm:cxn modelId="{EA14224B-8E0A-4932-9775-B1E00E270639}" srcId="{2A6D32EF-4E21-4583-AEEC-344F3E361B9F}" destId="{2DBF23BD-9D9A-47B2-AA75-B2F246FB47A4}" srcOrd="0" destOrd="0" parTransId="{A3BAD93B-798D-4429-9F7F-490B59320A72}" sibTransId="{E68E0CF8-63CB-45B8-AA41-1E4F571D53BD}"/>
    <dgm:cxn modelId="{25CB0E10-9386-43DE-920A-7DF54DD5E5C3}" srcId="{411AC78E-6F15-43B1-970A-8E418E5F23D4}" destId="{50144E35-9CEA-49DA-B97B-46546A3BE2BB}" srcOrd="0" destOrd="0" parTransId="{EBF611BB-71CD-4285-B148-1E18568FB4EA}" sibTransId="{2AD1B070-CC96-4905-8753-5543EB5AF461}"/>
    <dgm:cxn modelId="{86174F58-D8FC-4BD6-8CE2-1E3DEEA8E5E9}" srcId="{793EB084-B58B-4619-B6DD-59E53F8FAC2D}" destId="{2A6D32EF-4E21-4583-AEEC-344F3E361B9F}" srcOrd="2" destOrd="0" parTransId="{39E0C9C2-7968-4186-A689-D4A61068A95C}" sibTransId="{FDE2C176-F98E-4D13-B56F-6B3EBC6B3497}"/>
    <dgm:cxn modelId="{2518DDF8-DD7C-412A-8196-F916E06D2942}" srcId="{A048F820-99D0-40EB-A607-C268A61D5CB9}" destId="{EB12167B-6E3F-48B1-8F4A-E079E72E2B1F}" srcOrd="0" destOrd="0" parTransId="{E30D3B10-E357-4723-A191-7DF1254217CC}" sibTransId="{2069F57E-BE0F-422D-8974-489A3B115F47}"/>
    <dgm:cxn modelId="{0C1CC193-96E0-9848-8541-28DFEDBB7768}" type="presOf" srcId="{EB12167B-6E3F-48B1-8F4A-E079E72E2B1F}" destId="{83B40FCB-F82C-9442-BA32-710FCB5EE452}" srcOrd="0" destOrd="0" presId="urn:microsoft.com/office/officeart/2005/8/layout/chevron2"/>
    <dgm:cxn modelId="{54E424A3-4DE1-E94A-9CC6-91E9EB864C1D}" type="presOf" srcId="{A048F820-99D0-40EB-A607-C268A61D5CB9}" destId="{857860AA-1CD8-C646-95AD-16A1A5B2BEDF}" srcOrd="0" destOrd="0" presId="urn:microsoft.com/office/officeart/2005/8/layout/chevron2"/>
    <dgm:cxn modelId="{8048848C-3863-094B-B3A8-1C07C34452CF}" type="presOf" srcId="{411AC78E-6F15-43B1-970A-8E418E5F23D4}" destId="{E008BB7A-65BD-D54B-A097-E0476DFB8CFD}" srcOrd="0" destOrd="0" presId="urn:microsoft.com/office/officeart/2005/8/layout/chevron2"/>
    <dgm:cxn modelId="{7F423E6E-AC0F-954F-9135-F6C717D516FE}" type="presOf" srcId="{50144E35-9CEA-49DA-B97B-46546A3BE2BB}" destId="{9C7C9F44-69BA-BB4E-9ED4-3A245840A13C}" srcOrd="0" destOrd="0" presId="urn:microsoft.com/office/officeart/2005/8/layout/chevron2"/>
    <dgm:cxn modelId="{6A68567D-2379-1E46-8A56-ABAA8B60A539}" type="presOf" srcId="{2A6D32EF-4E21-4583-AEEC-344F3E361B9F}" destId="{42AD21C9-4B09-0141-8E3A-24703C9A6380}" srcOrd="0" destOrd="0" presId="urn:microsoft.com/office/officeart/2005/8/layout/chevron2"/>
    <dgm:cxn modelId="{18A53BA8-B0A1-3249-AE1D-589CA6041D58}" type="presParOf" srcId="{BD950767-BED6-4F49-9194-8854F495A7CE}" destId="{32FA67C3-751E-1241-A0FA-DF2340ECBEB6}" srcOrd="0" destOrd="0" presId="urn:microsoft.com/office/officeart/2005/8/layout/chevron2"/>
    <dgm:cxn modelId="{80664C87-412B-DC49-86F1-4278F2BC80EB}" type="presParOf" srcId="{32FA67C3-751E-1241-A0FA-DF2340ECBEB6}" destId="{857860AA-1CD8-C646-95AD-16A1A5B2BEDF}" srcOrd="0" destOrd="0" presId="urn:microsoft.com/office/officeart/2005/8/layout/chevron2"/>
    <dgm:cxn modelId="{CB9A2064-EF7B-CF4B-A41F-9D552AEE4D3F}" type="presParOf" srcId="{32FA67C3-751E-1241-A0FA-DF2340ECBEB6}" destId="{83B40FCB-F82C-9442-BA32-710FCB5EE452}" srcOrd="1" destOrd="0" presId="urn:microsoft.com/office/officeart/2005/8/layout/chevron2"/>
    <dgm:cxn modelId="{6D7AB37D-AB97-0F4F-8EF3-5FEE2F4079D5}" type="presParOf" srcId="{BD950767-BED6-4F49-9194-8854F495A7CE}" destId="{86EF5B44-63C8-BA4E-AF23-139030921D17}" srcOrd="1" destOrd="0" presId="urn:microsoft.com/office/officeart/2005/8/layout/chevron2"/>
    <dgm:cxn modelId="{934F657F-9C25-3D4E-9CDC-969B0FCC8FBF}" type="presParOf" srcId="{BD950767-BED6-4F49-9194-8854F495A7CE}" destId="{B9082864-9729-654C-A400-227992ED1AD3}" srcOrd="2" destOrd="0" presId="urn:microsoft.com/office/officeart/2005/8/layout/chevron2"/>
    <dgm:cxn modelId="{BC061602-88BE-624E-B57A-6264A16E1BE1}" type="presParOf" srcId="{B9082864-9729-654C-A400-227992ED1AD3}" destId="{E008BB7A-65BD-D54B-A097-E0476DFB8CFD}" srcOrd="0" destOrd="0" presId="urn:microsoft.com/office/officeart/2005/8/layout/chevron2"/>
    <dgm:cxn modelId="{4EAACFE7-AFE6-A04C-BD82-D85D5C98A4D2}" type="presParOf" srcId="{B9082864-9729-654C-A400-227992ED1AD3}" destId="{9C7C9F44-69BA-BB4E-9ED4-3A245840A13C}" srcOrd="1" destOrd="0" presId="urn:microsoft.com/office/officeart/2005/8/layout/chevron2"/>
    <dgm:cxn modelId="{F42E7C9A-9027-0946-B55A-590558E092B9}" type="presParOf" srcId="{BD950767-BED6-4F49-9194-8854F495A7CE}" destId="{EFDF570B-3AF9-5C4F-8EAD-A466103873AC}" srcOrd="3" destOrd="0" presId="urn:microsoft.com/office/officeart/2005/8/layout/chevron2"/>
    <dgm:cxn modelId="{802AEE90-BA2D-4A4D-8FD2-F7ED3CD7C884}" type="presParOf" srcId="{BD950767-BED6-4F49-9194-8854F495A7CE}" destId="{784C1A67-ABAC-B84E-9062-04DC4BD78237}" srcOrd="4" destOrd="0" presId="urn:microsoft.com/office/officeart/2005/8/layout/chevron2"/>
    <dgm:cxn modelId="{D9E0F95D-F45F-0645-A219-20E63546225E}" type="presParOf" srcId="{784C1A67-ABAC-B84E-9062-04DC4BD78237}" destId="{42AD21C9-4B09-0141-8E3A-24703C9A6380}" srcOrd="0" destOrd="0" presId="urn:microsoft.com/office/officeart/2005/8/layout/chevron2"/>
    <dgm:cxn modelId="{738FB39B-DD92-6F44-8074-2939DC7C3B67}" type="presParOf" srcId="{784C1A67-ABAC-B84E-9062-04DC4BD78237}" destId="{0CFCF4C2-F389-604A-90F5-003CCCC4917E}"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E62C213-4333-4B15-9230-9C9F2008D740}" type="doc">
      <dgm:prSet loTypeId="urn:microsoft.com/office/officeart/2005/8/layout/process5" loCatId="process" qsTypeId="urn:microsoft.com/office/officeart/2005/8/quickstyle/simple5" qsCatId="simple" csTypeId="urn:microsoft.com/office/officeart/2005/8/colors/accent1_5" csCatId="accent1" phldr="1"/>
      <dgm:spPr/>
      <dgm:t>
        <a:bodyPr/>
        <a:lstStyle/>
        <a:p>
          <a:endParaRPr lang="fr-CA"/>
        </a:p>
      </dgm:t>
    </dgm:pt>
    <dgm:pt modelId="{C20BA748-FC6F-4209-8241-4A86346FFBF1}">
      <dgm:prSet phldrT="[Texte]" custT="1"/>
      <dgm:spPr>
        <a:solidFill>
          <a:schemeClr val="accent2">
            <a:lumMod val="75000"/>
          </a:schemeClr>
        </a:solidFill>
      </dgm:spPr>
      <dgm:t>
        <a:bodyPr/>
        <a:lstStyle/>
        <a:p>
          <a:r>
            <a:rPr lang="fr-CA" sz="1800" dirty="0" smtClean="0">
              <a:solidFill>
                <a:srgbClr val="2F2F26"/>
              </a:solidFill>
            </a:rPr>
            <a:t>Le e-</a:t>
          </a:r>
          <a:r>
            <a:rPr lang="fr-CA" sz="1800" dirty="0" err="1" smtClean="0">
              <a:solidFill>
                <a:srgbClr val="2F2F26"/>
              </a:solidFill>
            </a:rPr>
            <a:t>learning</a:t>
          </a:r>
          <a:r>
            <a:rPr lang="fr-CA" sz="1800" dirty="0" smtClean="0">
              <a:solidFill>
                <a:srgbClr val="2F2F26"/>
              </a:solidFill>
            </a:rPr>
            <a:t> est un </a:t>
          </a:r>
          <a:br>
            <a:rPr lang="fr-CA" sz="1800" dirty="0" smtClean="0">
              <a:solidFill>
                <a:srgbClr val="2F2F26"/>
              </a:solidFill>
            </a:rPr>
          </a:br>
          <a:r>
            <a:rPr lang="fr-CA" sz="1800" b="1" dirty="0" smtClean="0">
              <a:solidFill>
                <a:srgbClr val="2F2F26"/>
              </a:solidFill>
            </a:rPr>
            <a:t>dispositif global</a:t>
          </a:r>
          <a:br>
            <a:rPr lang="fr-CA" sz="1800" b="1" dirty="0" smtClean="0">
              <a:solidFill>
                <a:srgbClr val="2F2F26"/>
              </a:solidFill>
            </a:rPr>
          </a:br>
          <a:r>
            <a:rPr lang="fr-CA" sz="1800" dirty="0" smtClean="0">
              <a:solidFill>
                <a:srgbClr val="2F2F26"/>
              </a:solidFill>
            </a:rPr>
            <a:t> fournissant à l’utilisateur </a:t>
          </a:r>
        </a:p>
        <a:p>
          <a:r>
            <a:rPr lang="fr-CA" sz="1800" dirty="0" smtClean="0">
              <a:solidFill>
                <a:srgbClr val="2F2F26"/>
              </a:solidFill>
            </a:rPr>
            <a:t>un point d’accès unique via Internet </a:t>
          </a:r>
          <a:br>
            <a:rPr lang="fr-CA" sz="1800" dirty="0" smtClean="0">
              <a:solidFill>
                <a:srgbClr val="2F2F26"/>
              </a:solidFill>
            </a:rPr>
          </a:br>
          <a:r>
            <a:rPr lang="fr-CA" sz="1800" dirty="0" smtClean="0">
              <a:solidFill>
                <a:srgbClr val="2F2F26"/>
              </a:solidFill>
            </a:rPr>
            <a:t>pour </a:t>
          </a:r>
          <a:br>
            <a:rPr lang="fr-CA" sz="1800" dirty="0" smtClean="0">
              <a:solidFill>
                <a:srgbClr val="2F2F26"/>
              </a:solidFill>
            </a:rPr>
          </a:br>
          <a:r>
            <a:rPr lang="fr-CA" sz="1800" b="1" dirty="0" smtClean="0">
              <a:solidFill>
                <a:srgbClr val="2F2F26"/>
              </a:solidFill>
            </a:rPr>
            <a:t>les ressources et les échanges</a:t>
          </a:r>
          <a:r>
            <a:rPr lang="fr-CA" sz="1800" dirty="0" smtClean="0">
              <a:solidFill>
                <a:srgbClr val="2F2F26"/>
              </a:solidFill>
            </a:rPr>
            <a:t/>
          </a:r>
          <a:br>
            <a:rPr lang="fr-CA" sz="1800" dirty="0" smtClean="0">
              <a:solidFill>
                <a:srgbClr val="2F2F26"/>
              </a:solidFill>
            </a:rPr>
          </a:br>
          <a:r>
            <a:rPr lang="fr-CA" sz="1800" dirty="0" smtClean="0">
              <a:solidFill>
                <a:srgbClr val="2F2F26"/>
              </a:solidFill>
            </a:rPr>
            <a:t> relatifs au </a:t>
          </a:r>
          <a:r>
            <a:rPr lang="fr-CA" sz="1800" b="1" dirty="0" smtClean="0">
              <a:solidFill>
                <a:srgbClr val="2F2F26"/>
              </a:solidFill>
            </a:rPr>
            <a:t>développement </a:t>
          </a:r>
          <a:br>
            <a:rPr lang="fr-CA" sz="1800" b="1" dirty="0" smtClean="0">
              <a:solidFill>
                <a:srgbClr val="2F2F26"/>
              </a:solidFill>
            </a:rPr>
          </a:br>
          <a:r>
            <a:rPr lang="fr-CA" sz="1800" b="1" dirty="0" smtClean="0">
              <a:solidFill>
                <a:srgbClr val="2F2F26"/>
              </a:solidFill>
            </a:rPr>
            <a:t>de ses compétences</a:t>
          </a:r>
          <a:endParaRPr lang="fr-CA" sz="1800" b="1" dirty="0">
            <a:solidFill>
              <a:srgbClr val="2F2F26"/>
            </a:solidFill>
          </a:endParaRPr>
        </a:p>
      </dgm:t>
    </dgm:pt>
    <dgm:pt modelId="{0F22792E-F58F-4BFA-8242-893EC81EAAD6}" type="parTrans" cxnId="{038B376A-CE23-4DD3-8AF1-93A9F9A08FF5}">
      <dgm:prSet/>
      <dgm:spPr/>
      <dgm:t>
        <a:bodyPr/>
        <a:lstStyle/>
        <a:p>
          <a:endParaRPr lang="fr-CA"/>
        </a:p>
      </dgm:t>
    </dgm:pt>
    <dgm:pt modelId="{7F0F26BB-F843-43FA-9A48-3D02F4233C0E}" type="sibTrans" cxnId="{038B376A-CE23-4DD3-8AF1-93A9F9A08FF5}">
      <dgm:prSet/>
      <dgm:spPr/>
      <dgm:t>
        <a:bodyPr/>
        <a:lstStyle/>
        <a:p>
          <a:endParaRPr lang="fr-CA"/>
        </a:p>
      </dgm:t>
    </dgm:pt>
    <dgm:pt modelId="{FA770803-1B65-4D8E-AFF9-A9F5CC36B7DB}">
      <dgm:prSet phldrT="[Texte]" custT="1"/>
      <dgm:spPr>
        <a:solidFill>
          <a:schemeClr val="accent2">
            <a:lumMod val="60000"/>
            <a:lumOff val="40000"/>
          </a:schemeClr>
        </a:solidFill>
      </dgm:spPr>
      <dgm:t>
        <a:bodyPr/>
        <a:lstStyle/>
        <a:p>
          <a:endParaRPr lang="fr-CA" sz="1500" b="0" dirty="0" smtClean="0"/>
        </a:p>
        <a:p>
          <a:r>
            <a:rPr lang="fr-CA" sz="1500" b="0" dirty="0" smtClean="0">
              <a:solidFill>
                <a:schemeClr val="tx2"/>
              </a:solidFill>
            </a:rPr>
            <a:t>Importance </a:t>
          </a:r>
          <a:br>
            <a:rPr lang="fr-CA" sz="1500" b="0" dirty="0" smtClean="0">
              <a:solidFill>
                <a:schemeClr val="tx2"/>
              </a:solidFill>
            </a:rPr>
          </a:br>
          <a:r>
            <a:rPr lang="fr-CA" sz="1800" b="0" dirty="0" smtClean="0">
              <a:solidFill>
                <a:schemeClr val="tx2"/>
              </a:solidFill>
            </a:rPr>
            <a:t>des </a:t>
          </a:r>
          <a:r>
            <a:rPr lang="fr-CA" sz="1800" b="1" dirty="0" smtClean="0">
              <a:solidFill>
                <a:schemeClr val="tx2"/>
              </a:solidFill>
            </a:rPr>
            <a:t>outils de collaboration </a:t>
          </a:r>
          <a:r>
            <a:rPr lang="fr-CA" sz="1500" b="1" dirty="0" smtClean="0">
              <a:solidFill>
                <a:schemeClr val="tx2"/>
              </a:solidFill>
            </a:rPr>
            <a:t/>
          </a:r>
          <a:br>
            <a:rPr lang="fr-CA" sz="1500" b="1" dirty="0" smtClean="0">
              <a:solidFill>
                <a:schemeClr val="tx2"/>
              </a:solidFill>
            </a:rPr>
          </a:br>
          <a:r>
            <a:rPr lang="fr-CA" sz="1500" b="0" dirty="0" smtClean="0">
              <a:solidFill>
                <a:schemeClr val="tx2"/>
              </a:solidFill>
            </a:rPr>
            <a:t>(forum, chat, </a:t>
          </a:r>
          <a:r>
            <a:rPr lang="fr-CA" sz="1500" b="0" dirty="0" err="1" smtClean="0">
              <a:solidFill>
                <a:schemeClr val="tx2"/>
              </a:solidFill>
            </a:rPr>
            <a:t>conférence,Web</a:t>
          </a:r>
          <a:r>
            <a:rPr lang="fr-CA" sz="1500" b="0" dirty="0" smtClean="0">
              <a:solidFill>
                <a:schemeClr val="tx2"/>
              </a:solidFill>
            </a:rPr>
            <a:t>, wiki…)</a:t>
          </a:r>
          <a:endParaRPr lang="fr-CA" sz="1500" dirty="0">
            <a:solidFill>
              <a:schemeClr val="tx2"/>
            </a:solidFill>
          </a:endParaRPr>
        </a:p>
      </dgm:t>
    </dgm:pt>
    <dgm:pt modelId="{F7616270-0A7C-45C6-8A44-77DE93FCCC87}" type="parTrans" cxnId="{02985B0C-566C-491B-9574-22A35FFB5D5A}">
      <dgm:prSet/>
      <dgm:spPr/>
      <dgm:t>
        <a:bodyPr/>
        <a:lstStyle/>
        <a:p>
          <a:endParaRPr lang="fr-CA"/>
        </a:p>
      </dgm:t>
    </dgm:pt>
    <dgm:pt modelId="{93B32014-A952-4A87-9EE7-DF46F99E0371}" type="sibTrans" cxnId="{02985B0C-566C-491B-9574-22A35FFB5D5A}">
      <dgm:prSet/>
      <dgm:spPr/>
      <dgm:t>
        <a:bodyPr/>
        <a:lstStyle/>
        <a:p>
          <a:endParaRPr lang="fr-CA"/>
        </a:p>
      </dgm:t>
    </dgm:pt>
    <dgm:pt modelId="{E3C50541-252A-44FB-B01D-359B06E0C0DF}" type="pres">
      <dgm:prSet presAssocID="{DE62C213-4333-4B15-9230-9C9F2008D740}" presName="diagram" presStyleCnt="0">
        <dgm:presLayoutVars>
          <dgm:dir/>
          <dgm:resizeHandles val="exact"/>
        </dgm:presLayoutVars>
      </dgm:prSet>
      <dgm:spPr/>
      <dgm:t>
        <a:bodyPr/>
        <a:lstStyle/>
        <a:p>
          <a:endParaRPr lang="fr-CA"/>
        </a:p>
      </dgm:t>
    </dgm:pt>
    <dgm:pt modelId="{CA6EBE18-3EFF-447D-8A57-0F685FFD7928}" type="pres">
      <dgm:prSet presAssocID="{C20BA748-FC6F-4209-8241-4A86346FFBF1}" presName="node" presStyleLbl="node1" presStyleIdx="0" presStyleCnt="2" custLinFactNeighborX="21711" custLinFactNeighborY="-35049">
        <dgm:presLayoutVars>
          <dgm:bulletEnabled val="1"/>
        </dgm:presLayoutVars>
      </dgm:prSet>
      <dgm:spPr/>
      <dgm:t>
        <a:bodyPr/>
        <a:lstStyle/>
        <a:p>
          <a:endParaRPr lang="fr-CA"/>
        </a:p>
      </dgm:t>
    </dgm:pt>
    <dgm:pt modelId="{7872AEA7-7391-4E1B-9B27-C72E6342A43B}" type="pres">
      <dgm:prSet presAssocID="{7F0F26BB-F843-43FA-9A48-3D02F4233C0E}" presName="sibTrans" presStyleLbl="sibTrans2D1" presStyleIdx="0" presStyleCnt="1" custFlipVert="1" custScaleX="170749" custScaleY="46292" custLinFactNeighborX="451" custLinFactNeighborY="-3604"/>
      <dgm:spPr>
        <a:prstGeom prst="leftRightArrow">
          <a:avLst/>
        </a:prstGeom>
      </dgm:spPr>
      <dgm:t>
        <a:bodyPr/>
        <a:lstStyle/>
        <a:p>
          <a:endParaRPr lang="fr-CA"/>
        </a:p>
      </dgm:t>
    </dgm:pt>
    <dgm:pt modelId="{BAC3F245-BEFC-48E3-B035-35DE713EA4CC}" type="pres">
      <dgm:prSet presAssocID="{7F0F26BB-F843-43FA-9A48-3D02F4233C0E}" presName="connectorText" presStyleLbl="sibTrans2D1" presStyleIdx="0" presStyleCnt="1"/>
      <dgm:spPr/>
      <dgm:t>
        <a:bodyPr/>
        <a:lstStyle/>
        <a:p>
          <a:endParaRPr lang="fr-CA"/>
        </a:p>
      </dgm:t>
    </dgm:pt>
    <dgm:pt modelId="{F43D565D-5530-4858-95B0-94A21281C9FB}" type="pres">
      <dgm:prSet presAssocID="{FA770803-1B65-4D8E-AFF9-A9F5CC36B7DB}" presName="node" presStyleLbl="node1" presStyleIdx="1" presStyleCnt="2" custScaleX="38942" custLinFactNeighborX="-1634" custLinFactNeighborY="-30144">
        <dgm:presLayoutVars>
          <dgm:bulletEnabled val="1"/>
        </dgm:presLayoutVars>
      </dgm:prSet>
      <dgm:spPr/>
      <dgm:t>
        <a:bodyPr/>
        <a:lstStyle/>
        <a:p>
          <a:endParaRPr lang="fr-CA"/>
        </a:p>
      </dgm:t>
    </dgm:pt>
  </dgm:ptLst>
  <dgm:cxnLst>
    <dgm:cxn modelId="{BD044E95-255D-6E45-8F3F-728F5C4D57F4}" type="presOf" srcId="{7F0F26BB-F843-43FA-9A48-3D02F4233C0E}" destId="{7872AEA7-7391-4E1B-9B27-C72E6342A43B}" srcOrd="0" destOrd="0" presId="urn:microsoft.com/office/officeart/2005/8/layout/process5"/>
    <dgm:cxn modelId="{E60068F3-22CE-934B-A2AB-176DDCC45C3E}" type="presOf" srcId="{DE62C213-4333-4B15-9230-9C9F2008D740}" destId="{E3C50541-252A-44FB-B01D-359B06E0C0DF}" srcOrd="0" destOrd="0" presId="urn:microsoft.com/office/officeart/2005/8/layout/process5"/>
    <dgm:cxn modelId="{02985B0C-566C-491B-9574-22A35FFB5D5A}" srcId="{DE62C213-4333-4B15-9230-9C9F2008D740}" destId="{FA770803-1B65-4D8E-AFF9-A9F5CC36B7DB}" srcOrd="1" destOrd="0" parTransId="{F7616270-0A7C-45C6-8A44-77DE93FCCC87}" sibTransId="{93B32014-A952-4A87-9EE7-DF46F99E0371}"/>
    <dgm:cxn modelId="{FA70386D-28A7-F046-842A-D4C6ACBDFF48}" type="presOf" srcId="{C20BA748-FC6F-4209-8241-4A86346FFBF1}" destId="{CA6EBE18-3EFF-447D-8A57-0F685FFD7928}" srcOrd="0" destOrd="0" presId="urn:microsoft.com/office/officeart/2005/8/layout/process5"/>
    <dgm:cxn modelId="{038B376A-CE23-4DD3-8AF1-93A9F9A08FF5}" srcId="{DE62C213-4333-4B15-9230-9C9F2008D740}" destId="{C20BA748-FC6F-4209-8241-4A86346FFBF1}" srcOrd="0" destOrd="0" parTransId="{0F22792E-F58F-4BFA-8242-893EC81EAAD6}" sibTransId="{7F0F26BB-F843-43FA-9A48-3D02F4233C0E}"/>
    <dgm:cxn modelId="{49B62643-D06F-8244-843A-F3AFFCE11604}" type="presOf" srcId="{FA770803-1B65-4D8E-AFF9-A9F5CC36B7DB}" destId="{F43D565D-5530-4858-95B0-94A21281C9FB}" srcOrd="0" destOrd="0" presId="urn:microsoft.com/office/officeart/2005/8/layout/process5"/>
    <dgm:cxn modelId="{B916306D-972F-FD41-B1C2-1CA4FE94FD2E}" type="presOf" srcId="{7F0F26BB-F843-43FA-9A48-3D02F4233C0E}" destId="{BAC3F245-BEFC-48E3-B035-35DE713EA4CC}" srcOrd="1" destOrd="0" presId="urn:microsoft.com/office/officeart/2005/8/layout/process5"/>
    <dgm:cxn modelId="{A86A33E8-7E63-3B4B-94E5-1164CCB1358A}" type="presParOf" srcId="{E3C50541-252A-44FB-B01D-359B06E0C0DF}" destId="{CA6EBE18-3EFF-447D-8A57-0F685FFD7928}" srcOrd="0" destOrd="0" presId="urn:microsoft.com/office/officeart/2005/8/layout/process5"/>
    <dgm:cxn modelId="{D888B60E-FE9E-8343-BC58-7509A6A2F2BC}" type="presParOf" srcId="{E3C50541-252A-44FB-B01D-359B06E0C0DF}" destId="{7872AEA7-7391-4E1B-9B27-C72E6342A43B}" srcOrd="1" destOrd="0" presId="urn:microsoft.com/office/officeart/2005/8/layout/process5"/>
    <dgm:cxn modelId="{C867AB8A-A26C-254D-AB24-E278C54C45A3}" type="presParOf" srcId="{7872AEA7-7391-4E1B-9B27-C72E6342A43B}" destId="{BAC3F245-BEFC-48E3-B035-35DE713EA4CC}" srcOrd="0" destOrd="0" presId="urn:microsoft.com/office/officeart/2005/8/layout/process5"/>
    <dgm:cxn modelId="{F6FEF56F-7646-5649-8114-08D1863532C6}" type="presParOf" srcId="{E3C50541-252A-44FB-B01D-359B06E0C0DF}" destId="{F43D565D-5530-4858-95B0-94A21281C9FB}" srcOrd="2" destOrd="0" presId="urn:microsoft.com/office/officeart/2005/8/layout/process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B46FB0A-2D2B-483A-BBC2-1159F62613CD}"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fr-CA"/>
        </a:p>
      </dgm:t>
    </dgm:pt>
    <dgm:pt modelId="{E6F332EA-02D6-4885-8C92-CE7982711087}">
      <dgm:prSet phldrT="[Texte]"/>
      <dgm:spPr/>
      <dgm:t>
        <a:bodyPr/>
        <a:lstStyle/>
        <a:p>
          <a:pPr algn="ctr"/>
          <a:r>
            <a:rPr lang="en-CA" noProof="0" smtClean="0"/>
            <a:t>Centré apprenant</a:t>
          </a:r>
          <a:endParaRPr lang="en-CA" noProof="0" dirty="0"/>
        </a:p>
      </dgm:t>
    </dgm:pt>
    <dgm:pt modelId="{F3C83414-D9C4-4694-B4B7-8E5EE2E5DB49}" type="parTrans" cxnId="{5DC27018-4418-4040-8901-2900AA51BB7E}">
      <dgm:prSet/>
      <dgm:spPr/>
      <dgm:t>
        <a:bodyPr/>
        <a:lstStyle/>
        <a:p>
          <a:endParaRPr lang="fr-CA">
            <a:solidFill>
              <a:schemeClr val="tx2">
                <a:lumMod val="65000"/>
                <a:lumOff val="35000"/>
              </a:schemeClr>
            </a:solidFill>
          </a:endParaRPr>
        </a:p>
      </dgm:t>
    </dgm:pt>
    <dgm:pt modelId="{AA18F549-8028-4F59-8A7B-AB3167ABC522}" type="sibTrans" cxnId="{5DC27018-4418-4040-8901-2900AA51BB7E}">
      <dgm:prSet/>
      <dgm:spPr/>
      <dgm:t>
        <a:bodyPr/>
        <a:lstStyle/>
        <a:p>
          <a:endParaRPr lang="fr-CA">
            <a:solidFill>
              <a:schemeClr val="tx2">
                <a:lumMod val="65000"/>
                <a:lumOff val="35000"/>
              </a:schemeClr>
            </a:solidFill>
          </a:endParaRPr>
        </a:p>
      </dgm:t>
    </dgm:pt>
    <dgm:pt modelId="{761037C4-F904-4D68-9EA8-5AFD173F8AC5}">
      <dgm:prSet phldrT="[Texte]"/>
      <dgm:spPr/>
      <dgm:t>
        <a:bodyPr/>
        <a:lstStyle/>
        <a:p>
          <a:r>
            <a:rPr lang="en-CA" noProof="0" dirty="0" smtClean="0"/>
            <a:t>Construction des </a:t>
          </a:r>
          <a:r>
            <a:rPr lang="en-CA" noProof="0" dirty="0" err="1" smtClean="0"/>
            <a:t>connaissances</a:t>
          </a:r>
          <a:endParaRPr lang="en-CA" noProof="0" dirty="0"/>
        </a:p>
      </dgm:t>
    </dgm:pt>
    <dgm:pt modelId="{7E19FF68-CD16-4EC2-8603-3DDF5A39E3D8}" type="parTrans" cxnId="{B5717550-7593-41D3-B383-47136E4F622F}">
      <dgm:prSet/>
      <dgm:spPr/>
      <dgm:t>
        <a:bodyPr/>
        <a:lstStyle/>
        <a:p>
          <a:endParaRPr lang="fr-CA">
            <a:solidFill>
              <a:schemeClr val="tx2">
                <a:lumMod val="65000"/>
                <a:lumOff val="35000"/>
              </a:schemeClr>
            </a:solidFill>
          </a:endParaRPr>
        </a:p>
      </dgm:t>
    </dgm:pt>
    <dgm:pt modelId="{C348B2B5-41F1-48A6-B915-3278B3B0490A}" type="sibTrans" cxnId="{B5717550-7593-41D3-B383-47136E4F622F}">
      <dgm:prSet/>
      <dgm:spPr/>
      <dgm:t>
        <a:bodyPr/>
        <a:lstStyle/>
        <a:p>
          <a:endParaRPr lang="fr-CA">
            <a:solidFill>
              <a:schemeClr val="tx2">
                <a:lumMod val="65000"/>
                <a:lumOff val="35000"/>
              </a:schemeClr>
            </a:solidFill>
          </a:endParaRPr>
        </a:p>
      </dgm:t>
    </dgm:pt>
    <dgm:pt modelId="{28CD98E0-E2CB-4D60-AF3F-A600F32F154E}">
      <dgm:prSet/>
      <dgm:spPr/>
      <dgm:t>
        <a:bodyPr/>
        <a:lstStyle/>
        <a:p>
          <a:r>
            <a:rPr lang="en-CA" noProof="0" dirty="0" smtClean="0"/>
            <a:t>La distance  : un </a:t>
          </a:r>
          <a:r>
            <a:rPr lang="en-CA" noProof="0" dirty="0" err="1" smtClean="0"/>
            <a:t>atout</a:t>
          </a:r>
          <a:endParaRPr lang="en-CA" noProof="0" dirty="0"/>
        </a:p>
      </dgm:t>
    </dgm:pt>
    <dgm:pt modelId="{4CD6AECB-2A02-44FA-BAD9-CF6C0226C060}" type="parTrans" cxnId="{D44610C8-7D8A-4249-A232-DD678400FF30}">
      <dgm:prSet/>
      <dgm:spPr/>
      <dgm:t>
        <a:bodyPr/>
        <a:lstStyle/>
        <a:p>
          <a:endParaRPr lang="fr-CA">
            <a:solidFill>
              <a:schemeClr val="tx2">
                <a:lumMod val="65000"/>
                <a:lumOff val="35000"/>
              </a:schemeClr>
            </a:solidFill>
          </a:endParaRPr>
        </a:p>
      </dgm:t>
    </dgm:pt>
    <dgm:pt modelId="{8AE763D7-DB9C-4275-9A26-DE0405CB2339}" type="sibTrans" cxnId="{D44610C8-7D8A-4249-A232-DD678400FF30}">
      <dgm:prSet/>
      <dgm:spPr/>
      <dgm:t>
        <a:bodyPr/>
        <a:lstStyle/>
        <a:p>
          <a:endParaRPr lang="fr-CA">
            <a:solidFill>
              <a:schemeClr val="tx2">
                <a:lumMod val="65000"/>
                <a:lumOff val="35000"/>
              </a:schemeClr>
            </a:solidFill>
          </a:endParaRPr>
        </a:p>
      </dgm:t>
    </dgm:pt>
    <dgm:pt modelId="{CA9CD8E0-9F00-40D4-B567-9431ACA10BC5}">
      <dgm:prSet/>
      <dgm:spPr/>
      <dgm:t>
        <a:bodyPr/>
        <a:lstStyle/>
        <a:p>
          <a:r>
            <a:rPr lang="en-CA" noProof="0" smtClean="0"/>
            <a:t>Processus</a:t>
          </a:r>
          <a:endParaRPr lang="en-CA" noProof="0" dirty="0"/>
        </a:p>
      </dgm:t>
    </dgm:pt>
    <dgm:pt modelId="{6A5CB18A-1376-4929-80BD-CE7300EC3063}" type="parTrans" cxnId="{BA79BF9B-D38E-4C1C-9EB9-D2FC7070B819}">
      <dgm:prSet/>
      <dgm:spPr/>
      <dgm:t>
        <a:bodyPr/>
        <a:lstStyle/>
        <a:p>
          <a:endParaRPr lang="fr-CA">
            <a:solidFill>
              <a:schemeClr val="tx2">
                <a:lumMod val="65000"/>
                <a:lumOff val="35000"/>
              </a:schemeClr>
            </a:solidFill>
          </a:endParaRPr>
        </a:p>
      </dgm:t>
    </dgm:pt>
    <dgm:pt modelId="{FFB34D8A-9A18-4EF3-BE3A-C8657021BB14}" type="sibTrans" cxnId="{BA79BF9B-D38E-4C1C-9EB9-D2FC7070B819}">
      <dgm:prSet/>
      <dgm:spPr/>
      <dgm:t>
        <a:bodyPr/>
        <a:lstStyle/>
        <a:p>
          <a:endParaRPr lang="fr-CA">
            <a:solidFill>
              <a:schemeClr val="tx2">
                <a:lumMod val="65000"/>
                <a:lumOff val="35000"/>
              </a:schemeClr>
            </a:solidFill>
          </a:endParaRPr>
        </a:p>
      </dgm:t>
    </dgm:pt>
    <dgm:pt modelId="{5160BD5F-FD33-49A5-AE4B-BEA79D154FB8}">
      <dgm:prSet/>
      <dgm:spPr/>
      <dgm:t>
        <a:bodyPr/>
        <a:lstStyle/>
        <a:p>
          <a:r>
            <a:rPr lang="en-CA" noProof="0" smtClean="0"/>
            <a:t>Activités</a:t>
          </a:r>
          <a:endParaRPr lang="en-CA" noProof="0" dirty="0"/>
        </a:p>
      </dgm:t>
    </dgm:pt>
    <dgm:pt modelId="{5225336F-5EAA-487D-B861-33C2B2CAE4DA}" type="parTrans" cxnId="{E003D758-0374-4D72-9494-CD57D5C99B00}">
      <dgm:prSet/>
      <dgm:spPr/>
      <dgm:t>
        <a:bodyPr/>
        <a:lstStyle/>
        <a:p>
          <a:endParaRPr lang="fr-CA">
            <a:solidFill>
              <a:schemeClr val="tx2">
                <a:lumMod val="65000"/>
                <a:lumOff val="35000"/>
              </a:schemeClr>
            </a:solidFill>
          </a:endParaRPr>
        </a:p>
      </dgm:t>
    </dgm:pt>
    <dgm:pt modelId="{72BE58C4-02CB-49E2-9961-DCD46CB7B034}" type="sibTrans" cxnId="{E003D758-0374-4D72-9494-CD57D5C99B00}">
      <dgm:prSet/>
      <dgm:spPr/>
      <dgm:t>
        <a:bodyPr/>
        <a:lstStyle/>
        <a:p>
          <a:endParaRPr lang="fr-CA">
            <a:solidFill>
              <a:schemeClr val="tx2">
                <a:lumMod val="65000"/>
                <a:lumOff val="35000"/>
              </a:schemeClr>
            </a:solidFill>
          </a:endParaRPr>
        </a:p>
      </dgm:t>
    </dgm:pt>
    <dgm:pt modelId="{516B7785-A5D0-42F7-BD3A-05BA7711951F}">
      <dgm:prSet/>
      <dgm:spPr/>
      <dgm:t>
        <a:bodyPr/>
        <a:lstStyle/>
        <a:p>
          <a:r>
            <a:rPr lang="en-CA" noProof="0" smtClean="0"/>
            <a:t>Compétences en technologie, autonomie</a:t>
          </a:r>
          <a:endParaRPr lang="en-CA" noProof="0" dirty="0"/>
        </a:p>
      </dgm:t>
    </dgm:pt>
    <dgm:pt modelId="{7B94A552-8B2C-4377-BFA4-E769CA275720}" type="parTrans" cxnId="{90C982B2-318E-4AEF-B64F-537CA755208D}">
      <dgm:prSet/>
      <dgm:spPr/>
      <dgm:t>
        <a:bodyPr/>
        <a:lstStyle/>
        <a:p>
          <a:endParaRPr lang="fr-CA">
            <a:solidFill>
              <a:schemeClr val="tx2">
                <a:lumMod val="65000"/>
                <a:lumOff val="35000"/>
              </a:schemeClr>
            </a:solidFill>
          </a:endParaRPr>
        </a:p>
      </dgm:t>
    </dgm:pt>
    <dgm:pt modelId="{9E123D88-CF01-4B74-8883-17A0F70A9DAC}" type="sibTrans" cxnId="{90C982B2-318E-4AEF-B64F-537CA755208D}">
      <dgm:prSet/>
      <dgm:spPr/>
      <dgm:t>
        <a:bodyPr/>
        <a:lstStyle/>
        <a:p>
          <a:endParaRPr lang="fr-CA">
            <a:solidFill>
              <a:schemeClr val="tx2">
                <a:lumMod val="65000"/>
                <a:lumOff val="35000"/>
              </a:schemeClr>
            </a:solidFill>
          </a:endParaRPr>
        </a:p>
      </dgm:t>
    </dgm:pt>
    <dgm:pt modelId="{DD92E50B-5D3D-4087-A121-3AA8D7AA4DD5}">
      <dgm:prSet/>
      <dgm:spPr/>
      <dgm:t>
        <a:bodyPr/>
        <a:lstStyle/>
        <a:p>
          <a:r>
            <a:rPr lang="en-CA" noProof="0" smtClean="0"/>
            <a:t>Habiletés sociales à apprendre</a:t>
          </a:r>
          <a:endParaRPr lang="en-CA" noProof="0" dirty="0"/>
        </a:p>
      </dgm:t>
    </dgm:pt>
    <dgm:pt modelId="{49CB03BE-B4FE-430A-A0A9-1BEF19A23509}" type="parTrans" cxnId="{B8CE8848-6761-4C04-8239-24517DA1FD57}">
      <dgm:prSet/>
      <dgm:spPr/>
      <dgm:t>
        <a:bodyPr/>
        <a:lstStyle/>
        <a:p>
          <a:endParaRPr lang="fr-CA">
            <a:solidFill>
              <a:schemeClr val="tx2">
                <a:lumMod val="65000"/>
                <a:lumOff val="35000"/>
              </a:schemeClr>
            </a:solidFill>
          </a:endParaRPr>
        </a:p>
      </dgm:t>
    </dgm:pt>
    <dgm:pt modelId="{BB19DF10-4B02-46D6-984D-003B0785967E}" type="sibTrans" cxnId="{B8CE8848-6761-4C04-8239-24517DA1FD57}">
      <dgm:prSet/>
      <dgm:spPr/>
      <dgm:t>
        <a:bodyPr/>
        <a:lstStyle/>
        <a:p>
          <a:endParaRPr lang="fr-CA">
            <a:solidFill>
              <a:schemeClr val="tx2">
                <a:lumMod val="65000"/>
                <a:lumOff val="35000"/>
              </a:schemeClr>
            </a:solidFill>
          </a:endParaRPr>
        </a:p>
      </dgm:t>
    </dgm:pt>
    <dgm:pt modelId="{53723560-9B5F-4132-81F1-EE024A3BAB7B}">
      <dgm:prSet/>
      <dgm:spPr/>
      <dgm:t>
        <a:bodyPr/>
        <a:lstStyle/>
        <a:p>
          <a:r>
            <a:rPr lang="en-CA" noProof="0" smtClean="0"/>
            <a:t>Objectifs, approche et outils : cohérence </a:t>
          </a:r>
          <a:endParaRPr lang="en-CA" noProof="0" dirty="0"/>
        </a:p>
      </dgm:t>
    </dgm:pt>
    <dgm:pt modelId="{F5678B77-39EA-4BB7-A75D-71A67AFDBE1F}" type="parTrans" cxnId="{474E1EF0-1526-4157-A249-7B856352481D}">
      <dgm:prSet/>
      <dgm:spPr/>
      <dgm:t>
        <a:bodyPr/>
        <a:lstStyle/>
        <a:p>
          <a:endParaRPr lang="fr-CA">
            <a:solidFill>
              <a:schemeClr val="tx2">
                <a:lumMod val="65000"/>
                <a:lumOff val="35000"/>
              </a:schemeClr>
            </a:solidFill>
          </a:endParaRPr>
        </a:p>
      </dgm:t>
    </dgm:pt>
    <dgm:pt modelId="{D85F8CD5-3D40-487F-B285-1C727C1F47E9}" type="sibTrans" cxnId="{474E1EF0-1526-4157-A249-7B856352481D}">
      <dgm:prSet/>
      <dgm:spPr/>
      <dgm:t>
        <a:bodyPr/>
        <a:lstStyle/>
        <a:p>
          <a:endParaRPr lang="fr-CA">
            <a:solidFill>
              <a:schemeClr val="tx2">
                <a:lumMod val="65000"/>
                <a:lumOff val="35000"/>
              </a:schemeClr>
            </a:solidFill>
          </a:endParaRPr>
        </a:p>
      </dgm:t>
    </dgm:pt>
    <dgm:pt modelId="{9EFF069C-7D08-4755-B8BA-BFAA24704E7F}">
      <dgm:prSet/>
      <dgm:spPr/>
      <dgm:t>
        <a:bodyPr/>
        <a:lstStyle/>
        <a:p>
          <a:r>
            <a:rPr lang="en-CA" noProof="0" smtClean="0"/>
            <a:t>Flexibilité et modularité des contenus</a:t>
          </a:r>
          <a:endParaRPr lang="en-CA" noProof="0" dirty="0"/>
        </a:p>
      </dgm:t>
    </dgm:pt>
    <dgm:pt modelId="{52B597FF-5D2D-450B-AA92-7E32B2BD3DA5}" type="parTrans" cxnId="{85A12CE1-E693-4C08-B5FA-71A97E806CBC}">
      <dgm:prSet/>
      <dgm:spPr/>
      <dgm:t>
        <a:bodyPr/>
        <a:lstStyle/>
        <a:p>
          <a:endParaRPr lang="fr-CA">
            <a:solidFill>
              <a:schemeClr val="tx2">
                <a:lumMod val="65000"/>
                <a:lumOff val="35000"/>
              </a:schemeClr>
            </a:solidFill>
          </a:endParaRPr>
        </a:p>
      </dgm:t>
    </dgm:pt>
    <dgm:pt modelId="{8A598F1E-08EA-4FA5-89B0-314C22076747}" type="sibTrans" cxnId="{85A12CE1-E693-4C08-B5FA-71A97E806CBC}">
      <dgm:prSet/>
      <dgm:spPr/>
      <dgm:t>
        <a:bodyPr/>
        <a:lstStyle/>
        <a:p>
          <a:endParaRPr lang="fr-CA">
            <a:solidFill>
              <a:schemeClr val="tx2">
                <a:lumMod val="65000"/>
                <a:lumOff val="35000"/>
              </a:schemeClr>
            </a:solidFill>
          </a:endParaRPr>
        </a:p>
      </dgm:t>
    </dgm:pt>
    <dgm:pt modelId="{0B946D89-0453-42D5-B408-EF385F152008}" type="pres">
      <dgm:prSet presAssocID="{DB46FB0A-2D2B-483A-BBC2-1159F62613CD}" presName="linearFlow" presStyleCnt="0">
        <dgm:presLayoutVars>
          <dgm:dir/>
          <dgm:resizeHandles val="exact"/>
        </dgm:presLayoutVars>
      </dgm:prSet>
      <dgm:spPr/>
      <dgm:t>
        <a:bodyPr/>
        <a:lstStyle/>
        <a:p>
          <a:endParaRPr lang="fr-CA"/>
        </a:p>
      </dgm:t>
    </dgm:pt>
    <dgm:pt modelId="{CE179482-CD4A-4089-AEAE-44690D53E25D}" type="pres">
      <dgm:prSet presAssocID="{E6F332EA-02D6-4885-8C92-CE7982711087}" presName="composite" presStyleCnt="0"/>
      <dgm:spPr/>
      <dgm:t>
        <a:bodyPr/>
        <a:lstStyle/>
        <a:p>
          <a:endParaRPr lang="fr-FR"/>
        </a:p>
      </dgm:t>
    </dgm:pt>
    <dgm:pt modelId="{50FDC988-C01A-4885-8BFD-A9B38A30F059}" type="pres">
      <dgm:prSet presAssocID="{E6F332EA-02D6-4885-8C92-CE7982711087}" presName="imgShp" presStyleLbl="fgImgPlace1" presStyleIdx="0" presStyleCnt="9"/>
      <dgm:spPr/>
      <dgm:t>
        <a:bodyPr/>
        <a:lstStyle/>
        <a:p>
          <a:endParaRPr lang="fr-FR"/>
        </a:p>
      </dgm:t>
    </dgm:pt>
    <dgm:pt modelId="{63F281EA-5944-4179-B325-DDDA3440C8F7}" type="pres">
      <dgm:prSet presAssocID="{E6F332EA-02D6-4885-8C92-CE7982711087}" presName="txShp" presStyleLbl="node1" presStyleIdx="0" presStyleCnt="9">
        <dgm:presLayoutVars>
          <dgm:bulletEnabled val="1"/>
        </dgm:presLayoutVars>
      </dgm:prSet>
      <dgm:spPr/>
      <dgm:t>
        <a:bodyPr/>
        <a:lstStyle/>
        <a:p>
          <a:endParaRPr lang="fr-CA"/>
        </a:p>
      </dgm:t>
    </dgm:pt>
    <dgm:pt modelId="{C47826AC-C7DC-4A04-82CC-79458F0A2EAD}" type="pres">
      <dgm:prSet presAssocID="{AA18F549-8028-4F59-8A7B-AB3167ABC522}" presName="spacing" presStyleCnt="0"/>
      <dgm:spPr/>
      <dgm:t>
        <a:bodyPr/>
        <a:lstStyle/>
        <a:p>
          <a:endParaRPr lang="fr-FR"/>
        </a:p>
      </dgm:t>
    </dgm:pt>
    <dgm:pt modelId="{1F682A32-666E-4A7F-BBFB-B841159824B8}" type="pres">
      <dgm:prSet presAssocID="{28CD98E0-E2CB-4D60-AF3F-A600F32F154E}" presName="composite" presStyleCnt="0"/>
      <dgm:spPr/>
      <dgm:t>
        <a:bodyPr/>
        <a:lstStyle/>
        <a:p>
          <a:endParaRPr lang="fr-FR"/>
        </a:p>
      </dgm:t>
    </dgm:pt>
    <dgm:pt modelId="{C6D0B509-84BA-49DB-90DD-31D9492E30E9}" type="pres">
      <dgm:prSet presAssocID="{28CD98E0-E2CB-4D60-AF3F-A600F32F154E}" presName="imgShp" presStyleLbl="fgImgPlace1" presStyleIdx="1" presStyleCnt="9"/>
      <dgm:spPr/>
      <dgm:t>
        <a:bodyPr/>
        <a:lstStyle/>
        <a:p>
          <a:endParaRPr lang="fr-FR"/>
        </a:p>
      </dgm:t>
    </dgm:pt>
    <dgm:pt modelId="{A97317CB-39D6-4E6E-98B5-8DC6FFB7914D}" type="pres">
      <dgm:prSet presAssocID="{28CD98E0-E2CB-4D60-AF3F-A600F32F154E}" presName="txShp" presStyleLbl="node1" presStyleIdx="1" presStyleCnt="9">
        <dgm:presLayoutVars>
          <dgm:bulletEnabled val="1"/>
        </dgm:presLayoutVars>
      </dgm:prSet>
      <dgm:spPr/>
      <dgm:t>
        <a:bodyPr/>
        <a:lstStyle/>
        <a:p>
          <a:endParaRPr lang="fr-CA"/>
        </a:p>
      </dgm:t>
    </dgm:pt>
    <dgm:pt modelId="{7F92CB35-01A6-409D-9937-F9F7DBAB9216}" type="pres">
      <dgm:prSet presAssocID="{8AE763D7-DB9C-4275-9A26-DE0405CB2339}" presName="spacing" presStyleCnt="0"/>
      <dgm:spPr/>
      <dgm:t>
        <a:bodyPr/>
        <a:lstStyle/>
        <a:p>
          <a:endParaRPr lang="fr-FR"/>
        </a:p>
      </dgm:t>
    </dgm:pt>
    <dgm:pt modelId="{6EB379F9-A2CF-41DE-A434-C57F6CD889A0}" type="pres">
      <dgm:prSet presAssocID="{761037C4-F904-4D68-9EA8-5AFD173F8AC5}" presName="composite" presStyleCnt="0"/>
      <dgm:spPr/>
      <dgm:t>
        <a:bodyPr/>
        <a:lstStyle/>
        <a:p>
          <a:endParaRPr lang="fr-FR"/>
        </a:p>
      </dgm:t>
    </dgm:pt>
    <dgm:pt modelId="{185AF551-573B-4822-98E5-86484FB47767}" type="pres">
      <dgm:prSet presAssocID="{761037C4-F904-4D68-9EA8-5AFD173F8AC5}" presName="imgShp" presStyleLbl="fgImgPlace1" presStyleIdx="2" presStyleCnt="9"/>
      <dgm:spPr/>
      <dgm:t>
        <a:bodyPr/>
        <a:lstStyle/>
        <a:p>
          <a:endParaRPr lang="fr-FR"/>
        </a:p>
      </dgm:t>
    </dgm:pt>
    <dgm:pt modelId="{9E85ABEA-6608-4147-BE72-3AA82E7F8CFC}" type="pres">
      <dgm:prSet presAssocID="{761037C4-F904-4D68-9EA8-5AFD173F8AC5}" presName="txShp" presStyleLbl="node1" presStyleIdx="2" presStyleCnt="9" custAng="0">
        <dgm:presLayoutVars>
          <dgm:bulletEnabled val="1"/>
        </dgm:presLayoutVars>
      </dgm:prSet>
      <dgm:spPr/>
      <dgm:t>
        <a:bodyPr/>
        <a:lstStyle/>
        <a:p>
          <a:endParaRPr lang="fr-CA"/>
        </a:p>
      </dgm:t>
    </dgm:pt>
    <dgm:pt modelId="{BB3C5299-7A67-412D-8744-4CA583EF236F}" type="pres">
      <dgm:prSet presAssocID="{C348B2B5-41F1-48A6-B915-3278B3B0490A}" presName="spacing" presStyleCnt="0"/>
      <dgm:spPr/>
      <dgm:t>
        <a:bodyPr/>
        <a:lstStyle/>
        <a:p>
          <a:endParaRPr lang="fr-FR"/>
        </a:p>
      </dgm:t>
    </dgm:pt>
    <dgm:pt modelId="{A27223C5-7C8C-42C6-A5A1-B75689AC51AE}" type="pres">
      <dgm:prSet presAssocID="{CA9CD8E0-9F00-40D4-B567-9431ACA10BC5}" presName="composite" presStyleCnt="0"/>
      <dgm:spPr/>
      <dgm:t>
        <a:bodyPr/>
        <a:lstStyle/>
        <a:p>
          <a:endParaRPr lang="fr-FR"/>
        </a:p>
      </dgm:t>
    </dgm:pt>
    <dgm:pt modelId="{0B83D379-BCEB-4901-B8A3-085C476247E7}" type="pres">
      <dgm:prSet presAssocID="{CA9CD8E0-9F00-40D4-B567-9431ACA10BC5}" presName="imgShp" presStyleLbl="fgImgPlace1" presStyleIdx="3" presStyleCnt="9"/>
      <dgm:spPr/>
      <dgm:t>
        <a:bodyPr/>
        <a:lstStyle/>
        <a:p>
          <a:endParaRPr lang="fr-FR"/>
        </a:p>
      </dgm:t>
    </dgm:pt>
    <dgm:pt modelId="{57295AC6-FC2F-497A-9D4A-E46AE5FC9B2D}" type="pres">
      <dgm:prSet presAssocID="{CA9CD8E0-9F00-40D4-B567-9431ACA10BC5}" presName="txShp" presStyleLbl="node1" presStyleIdx="3" presStyleCnt="9">
        <dgm:presLayoutVars>
          <dgm:bulletEnabled val="1"/>
        </dgm:presLayoutVars>
      </dgm:prSet>
      <dgm:spPr/>
      <dgm:t>
        <a:bodyPr/>
        <a:lstStyle/>
        <a:p>
          <a:endParaRPr lang="fr-CA"/>
        </a:p>
      </dgm:t>
    </dgm:pt>
    <dgm:pt modelId="{599FC309-C57B-483D-A59D-77E0E4020668}" type="pres">
      <dgm:prSet presAssocID="{FFB34D8A-9A18-4EF3-BE3A-C8657021BB14}" presName="spacing" presStyleCnt="0"/>
      <dgm:spPr/>
      <dgm:t>
        <a:bodyPr/>
        <a:lstStyle/>
        <a:p>
          <a:endParaRPr lang="fr-FR"/>
        </a:p>
      </dgm:t>
    </dgm:pt>
    <dgm:pt modelId="{67E9AB33-B421-48D7-8680-1EB59CEF3ECD}" type="pres">
      <dgm:prSet presAssocID="{5160BD5F-FD33-49A5-AE4B-BEA79D154FB8}" presName="composite" presStyleCnt="0"/>
      <dgm:spPr/>
      <dgm:t>
        <a:bodyPr/>
        <a:lstStyle/>
        <a:p>
          <a:endParaRPr lang="fr-FR"/>
        </a:p>
      </dgm:t>
    </dgm:pt>
    <dgm:pt modelId="{E8A8F633-8A51-4AEB-A053-413334527E82}" type="pres">
      <dgm:prSet presAssocID="{5160BD5F-FD33-49A5-AE4B-BEA79D154FB8}" presName="imgShp" presStyleLbl="fgImgPlace1" presStyleIdx="4" presStyleCnt="9"/>
      <dgm:spPr/>
      <dgm:t>
        <a:bodyPr/>
        <a:lstStyle/>
        <a:p>
          <a:endParaRPr lang="fr-FR"/>
        </a:p>
      </dgm:t>
    </dgm:pt>
    <dgm:pt modelId="{5EF63669-3253-494A-B5A7-B73DCEDB17C4}" type="pres">
      <dgm:prSet presAssocID="{5160BD5F-FD33-49A5-AE4B-BEA79D154FB8}" presName="txShp" presStyleLbl="node1" presStyleIdx="4" presStyleCnt="9">
        <dgm:presLayoutVars>
          <dgm:bulletEnabled val="1"/>
        </dgm:presLayoutVars>
      </dgm:prSet>
      <dgm:spPr/>
      <dgm:t>
        <a:bodyPr/>
        <a:lstStyle/>
        <a:p>
          <a:endParaRPr lang="fr-CA"/>
        </a:p>
      </dgm:t>
    </dgm:pt>
    <dgm:pt modelId="{D922D7C7-9C43-4E99-8CAA-B0B611CB13BE}" type="pres">
      <dgm:prSet presAssocID="{72BE58C4-02CB-49E2-9961-DCD46CB7B034}" presName="spacing" presStyleCnt="0"/>
      <dgm:spPr/>
      <dgm:t>
        <a:bodyPr/>
        <a:lstStyle/>
        <a:p>
          <a:endParaRPr lang="fr-FR"/>
        </a:p>
      </dgm:t>
    </dgm:pt>
    <dgm:pt modelId="{B1710187-B2AF-4D6A-B082-3E06C18746A8}" type="pres">
      <dgm:prSet presAssocID="{516B7785-A5D0-42F7-BD3A-05BA7711951F}" presName="composite" presStyleCnt="0"/>
      <dgm:spPr/>
      <dgm:t>
        <a:bodyPr/>
        <a:lstStyle/>
        <a:p>
          <a:endParaRPr lang="fr-FR"/>
        </a:p>
      </dgm:t>
    </dgm:pt>
    <dgm:pt modelId="{E4299B33-CBFF-467C-969C-0E4F9ADB9B86}" type="pres">
      <dgm:prSet presAssocID="{516B7785-A5D0-42F7-BD3A-05BA7711951F}" presName="imgShp" presStyleLbl="fgImgPlace1" presStyleIdx="5" presStyleCnt="9"/>
      <dgm:spPr/>
      <dgm:t>
        <a:bodyPr/>
        <a:lstStyle/>
        <a:p>
          <a:endParaRPr lang="fr-FR"/>
        </a:p>
      </dgm:t>
    </dgm:pt>
    <dgm:pt modelId="{5DA6EC05-5969-456C-8A60-EC44E5DDE5E8}" type="pres">
      <dgm:prSet presAssocID="{516B7785-A5D0-42F7-BD3A-05BA7711951F}" presName="txShp" presStyleLbl="node1" presStyleIdx="5" presStyleCnt="9">
        <dgm:presLayoutVars>
          <dgm:bulletEnabled val="1"/>
        </dgm:presLayoutVars>
      </dgm:prSet>
      <dgm:spPr/>
      <dgm:t>
        <a:bodyPr/>
        <a:lstStyle/>
        <a:p>
          <a:endParaRPr lang="fr-CA"/>
        </a:p>
      </dgm:t>
    </dgm:pt>
    <dgm:pt modelId="{EB15B15C-37EB-44B0-885F-3371BF4CDE99}" type="pres">
      <dgm:prSet presAssocID="{9E123D88-CF01-4B74-8883-17A0F70A9DAC}" presName="spacing" presStyleCnt="0"/>
      <dgm:spPr/>
      <dgm:t>
        <a:bodyPr/>
        <a:lstStyle/>
        <a:p>
          <a:endParaRPr lang="fr-FR"/>
        </a:p>
      </dgm:t>
    </dgm:pt>
    <dgm:pt modelId="{DC36CE8D-2314-4EA4-9C04-0C27E76A49B8}" type="pres">
      <dgm:prSet presAssocID="{DD92E50B-5D3D-4087-A121-3AA8D7AA4DD5}" presName="composite" presStyleCnt="0"/>
      <dgm:spPr/>
      <dgm:t>
        <a:bodyPr/>
        <a:lstStyle/>
        <a:p>
          <a:endParaRPr lang="fr-FR"/>
        </a:p>
      </dgm:t>
    </dgm:pt>
    <dgm:pt modelId="{3CE98FA0-1870-4144-B3B4-92448660ED43}" type="pres">
      <dgm:prSet presAssocID="{DD92E50B-5D3D-4087-A121-3AA8D7AA4DD5}" presName="imgShp" presStyleLbl="fgImgPlace1" presStyleIdx="6" presStyleCnt="9"/>
      <dgm:spPr/>
      <dgm:t>
        <a:bodyPr/>
        <a:lstStyle/>
        <a:p>
          <a:endParaRPr lang="fr-FR"/>
        </a:p>
      </dgm:t>
    </dgm:pt>
    <dgm:pt modelId="{8340D0A6-D70A-4223-991D-CF0924F60E90}" type="pres">
      <dgm:prSet presAssocID="{DD92E50B-5D3D-4087-A121-3AA8D7AA4DD5}" presName="txShp" presStyleLbl="node1" presStyleIdx="6" presStyleCnt="9">
        <dgm:presLayoutVars>
          <dgm:bulletEnabled val="1"/>
        </dgm:presLayoutVars>
      </dgm:prSet>
      <dgm:spPr/>
      <dgm:t>
        <a:bodyPr/>
        <a:lstStyle/>
        <a:p>
          <a:endParaRPr lang="fr-CA"/>
        </a:p>
      </dgm:t>
    </dgm:pt>
    <dgm:pt modelId="{195C9D3C-6DC3-4699-9C10-39F915EB6571}" type="pres">
      <dgm:prSet presAssocID="{BB19DF10-4B02-46D6-984D-003B0785967E}" presName="spacing" presStyleCnt="0"/>
      <dgm:spPr/>
      <dgm:t>
        <a:bodyPr/>
        <a:lstStyle/>
        <a:p>
          <a:endParaRPr lang="fr-FR"/>
        </a:p>
      </dgm:t>
    </dgm:pt>
    <dgm:pt modelId="{81FD9D8B-DD8A-4A71-B2DF-4F41C6307984}" type="pres">
      <dgm:prSet presAssocID="{53723560-9B5F-4132-81F1-EE024A3BAB7B}" presName="composite" presStyleCnt="0"/>
      <dgm:spPr/>
      <dgm:t>
        <a:bodyPr/>
        <a:lstStyle/>
        <a:p>
          <a:endParaRPr lang="fr-FR"/>
        </a:p>
      </dgm:t>
    </dgm:pt>
    <dgm:pt modelId="{40A8C9FC-AB71-4060-B7CA-D09E59CFAD32}" type="pres">
      <dgm:prSet presAssocID="{53723560-9B5F-4132-81F1-EE024A3BAB7B}" presName="imgShp" presStyleLbl="fgImgPlace1" presStyleIdx="7" presStyleCnt="9"/>
      <dgm:spPr/>
      <dgm:t>
        <a:bodyPr/>
        <a:lstStyle/>
        <a:p>
          <a:endParaRPr lang="fr-FR"/>
        </a:p>
      </dgm:t>
    </dgm:pt>
    <dgm:pt modelId="{CE06CAD5-C796-49E8-AA96-A9DAB559FFAF}" type="pres">
      <dgm:prSet presAssocID="{53723560-9B5F-4132-81F1-EE024A3BAB7B}" presName="txShp" presStyleLbl="node1" presStyleIdx="7" presStyleCnt="9">
        <dgm:presLayoutVars>
          <dgm:bulletEnabled val="1"/>
        </dgm:presLayoutVars>
      </dgm:prSet>
      <dgm:spPr/>
      <dgm:t>
        <a:bodyPr/>
        <a:lstStyle/>
        <a:p>
          <a:endParaRPr lang="fr-CA"/>
        </a:p>
      </dgm:t>
    </dgm:pt>
    <dgm:pt modelId="{EFEFCAA4-7D03-42A7-A9DF-49D5E8031401}" type="pres">
      <dgm:prSet presAssocID="{D85F8CD5-3D40-487F-B285-1C727C1F47E9}" presName="spacing" presStyleCnt="0"/>
      <dgm:spPr/>
      <dgm:t>
        <a:bodyPr/>
        <a:lstStyle/>
        <a:p>
          <a:endParaRPr lang="fr-FR"/>
        </a:p>
      </dgm:t>
    </dgm:pt>
    <dgm:pt modelId="{03DA79BC-A3DB-4383-8434-9636A3577320}" type="pres">
      <dgm:prSet presAssocID="{9EFF069C-7D08-4755-B8BA-BFAA24704E7F}" presName="composite" presStyleCnt="0"/>
      <dgm:spPr/>
      <dgm:t>
        <a:bodyPr/>
        <a:lstStyle/>
        <a:p>
          <a:endParaRPr lang="fr-FR"/>
        </a:p>
      </dgm:t>
    </dgm:pt>
    <dgm:pt modelId="{9A16CCB7-A01B-43BF-A484-5C9FF517E5F2}" type="pres">
      <dgm:prSet presAssocID="{9EFF069C-7D08-4755-B8BA-BFAA24704E7F}" presName="imgShp" presStyleLbl="fgImgPlace1" presStyleIdx="8" presStyleCnt="9"/>
      <dgm:spPr/>
      <dgm:t>
        <a:bodyPr/>
        <a:lstStyle/>
        <a:p>
          <a:endParaRPr lang="fr-FR"/>
        </a:p>
      </dgm:t>
    </dgm:pt>
    <dgm:pt modelId="{364E954B-E34D-488E-BA56-D8BFA6278C7C}" type="pres">
      <dgm:prSet presAssocID="{9EFF069C-7D08-4755-B8BA-BFAA24704E7F}" presName="txShp" presStyleLbl="node1" presStyleIdx="8" presStyleCnt="9">
        <dgm:presLayoutVars>
          <dgm:bulletEnabled val="1"/>
        </dgm:presLayoutVars>
      </dgm:prSet>
      <dgm:spPr/>
      <dgm:t>
        <a:bodyPr/>
        <a:lstStyle/>
        <a:p>
          <a:endParaRPr lang="fr-CA"/>
        </a:p>
      </dgm:t>
    </dgm:pt>
  </dgm:ptLst>
  <dgm:cxnLst>
    <dgm:cxn modelId="{BA79BF9B-D38E-4C1C-9EB9-D2FC7070B819}" srcId="{DB46FB0A-2D2B-483A-BBC2-1159F62613CD}" destId="{CA9CD8E0-9F00-40D4-B567-9431ACA10BC5}" srcOrd="3" destOrd="0" parTransId="{6A5CB18A-1376-4929-80BD-CE7300EC3063}" sibTransId="{FFB34D8A-9A18-4EF3-BE3A-C8657021BB14}"/>
    <dgm:cxn modelId="{B8CE8848-6761-4C04-8239-24517DA1FD57}" srcId="{DB46FB0A-2D2B-483A-BBC2-1159F62613CD}" destId="{DD92E50B-5D3D-4087-A121-3AA8D7AA4DD5}" srcOrd="6" destOrd="0" parTransId="{49CB03BE-B4FE-430A-A0A9-1BEF19A23509}" sibTransId="{BB19DF10-4B02-46D6-984D-003B0785967E}"/>
    <dgm:cxn modelId="{D44610C8-7D8A-4249-A232-DD678400FF30}" srcId="{DB46FB0A-2D2B-483A-BBC2-1159F62613CD}" destId="{28CD98E0-E2CB-4D60-AF3F-A600F32F154E}" srcOrd="1" destOrd="0" parTransId="{4CD6AECB-2A02-44FA-BAD9-CF6C0226C060}" sibTransId="{8AE763D7-DB9C-4275-9A26-DE0405CB2339}"/>
    <dgm:cxn modelId="{85A12CE1-E693-4C08-B5FA-71A97E806CBC}" srcId="{DB46FB0A-2D2B-483A-BBC2-1159F62613CD}" destId="{9EFF069C-7D08-4755-B8BA-BFAA24704E7F}" srcOrd="8" destOrd="0" parTransId="{52B597FF-5D2D-450B-AA92-7E32B2BD3DA5}" sibTransId="{8A598F1E-08EA-4FA5-89B0-314C22076747}"/>
    <dgm:cxn modelId="{474E1EF0-1526-4157-A249-7B856352481D}" srcId="{DB46FB0A-2D2B-483A-BBC2-1159F62613CD}" destId="{53723560-9B5F-4132-81F1-EE024A3BAB7B}" srcOrd="7" destOrd="0" parTransId="{F5678B77-39EA-4BB7-A75D-71A67AFDBE1F}" sibTransId="{D85F8CD5-3D40-487F-B285-1C727C1F47E9}"/>
    <dgm:cxn modelId="{90C982B2-318E-4AEF-B64F-537CA755208D}" srcId="{DB46FB0A-2D2B-483A-BBC2-1159F62613CD}" destId="{516B7785-A5D0-42F7-BD3A-05BA7711951F}" srcOrd="5" destOrd="0" parTransId="{7B94A552-8B2C-4377-BFA4-E769CA275720}" sibTransId="{9E123D88-CF01-4B74-8883-17A0F70A9DAC}"/>
    <dgm:cxn modelId="{9F16FB66-194F-A348-A8FB-2266909E1DA1}" type="presOf" srcId="{28CD98E0-E2CB-4D60-AF3F-A600F32F154E}" destId="{A97317CB-39D6-4E6E-98B5-8DC6FFB7914D}" srcOrd="0" destOrd="0" presId="urn:microsoft.com/office/officeart/2005/8/layout/vList3"/>
    <dgm:cxn modelId="{61597357-6E1A-EC47-ABF3-24BE5BD0A8C0}" type="presOf" srcId="{CA9CD8E0-9F00-40D4-B567-9431ACA10BC5}" destId="{57295AC6-FC2F-497A-9D4A-E46AE5FC9B2D}" srcOrd="0" destOrd="0" presId="urn:microsoft.com/office/officeart/2005/8/layout/vList3"/>
    <dgm:cxn modelId="{028B8269-2B79-834F-A660-B8DBCA6B3CA3}" type="presOf" srcId="{5160BD5F-FD33-49A5-AE4B-BEA79D154FB8}" destId="{5EF63669-3253-494A-B5A7-B73DCEDB17C4}" srcOrd="0" destOrd="0" presId="urn:microsoft.com/office/officeart/2005/8/layout/vList3"/>
    <dgm:cxn modelId="{E8C059E7-5389-124E-BA9E-24DD14AAAA04}" type="presOf" srcId="{761037C4-F904-4D68-9EA8-5AFD173F8AC5}" destId="{9E85ABEA-6608-4147-BE72-3AA82E7F8CFC}" srcOrd="0" destOrd="0" presId="urn:microsoft.com/office/officeart/2005/8/layout/vList3"/>
    <dgm:cxn modelId="{EB71A715-7E04-9246-A830-2527BAAFD647}" type="presOf" srcId="{53723560-9B5F-4132-81F1-EE024A3BAB7B}" destId="{CE06CAD5-C796-49E8-AA96-A9DAB559FFAF}" srcOrd="0" destOrd="0" presId="urn:microsoft.com/office/officeart/2005/8/layout/vList3"/>
    <dgm:cxn modelId="{B5717550-7593-41D3-B383-47136E4F622F}" srcId="{DB46FB0A-2D2B-483A-BBC2-1159F62613CD}" destId="{761037C4-F904-4D68-9EA8-5AFD173F8AC5}" srcOrd="2" destOrd="0" parTransId="{7E19FF68-CD16-4EC2-8603-3DDF5A39E3D8}" sibTransId="{C348B2B5-41F1-48A6-B915-3278B3B0490A}"/>
    <dgm:cxn modelId="{4A9330A1-98E2-C74D-AD65-762DEDC84DFC}" type="presOf" srcId="{9EFF069C-7D08-4755-B8BA-BFAA24704E7F}" destId="{364E954B-E34D-488E-BA56-D8BFA6278C7C}" srcOrd="0" destOrd="0" presId="urn:microsoft.com/office/officeart/2005/8/layout/vList3"/>
    <dgm:cxn modelId="{E003D758-0374-4D72-9494-CD57D5C99B00}" srcId="{DB46FB0A-2D2B-483A-BBC2-1159F62613CD}" destId="{5160BD5F-FD33-49A5-AE4B-BEA79D154FB8}" srcOrd="4" destOrd="0" parTransId="{5225336F-5EAA-487D-B861-33C2B2CAE4DA}" sibTransId="{72BE58C4-02CB-49E2-9961-DCD46CB7B034}"/>
    <dgm:cxn modelId="{0A99052E-BD04-DB4E-A2A4-258653BDB838}" type="presOf" srcId="{516B7785-A5D0-42F7-BD3A-05BA7711951F}" destId="{5DA6EC05-5969-456C-8A60-EC44E5DDE5E8}" srcOrd="0" destOrd="0" presId="urn:microsoft.com/office/officeart/2005/8/layout/vList3"/>
    <dgm:cxn modelId="{13DE52D2-443B-5649-A820-FCE39B30F5F1}" type="presOf" srcId="{DB46FB0A-2D2B-483A-BBC2-1159F62613CD}" destId="{0B946D89-0453-42D5-B408-EF385F152008}" srcOrd="0" destOrd="0" presId="urn:microsoft.com/office/officeart/2005/8/layout/vList3"/>
    <dgm:cxn modelId="{DB346151-53AD-E34C-BA9A-7468FEE78A27}" type="presOf" srcId="{E6F332EA-02D6-4885-8C92-CE7982711087}" destId="{63F281EA-5944-4179-B325-DDDA3440C8F7}" srcOrd="0" destOrd="0" presId="urn:microsoft.com/office/officeart/2005/8/layout/vList3"/>
    <dgm:cxn modelId="{5DC27018-4418-4040-8901-2900AA51BB7E}" srcId="{DB46FB0A-2D2B-483A-BBC2-1159F62613CD}" destId="{E6F332EA-02D6-4885-8C92-CE7982711087}" srcOrd="0" destOrd="0" parTransId="{F3C83414-D9C4-4694-B4B7-8E5EE2E5DB49}" sibTransId="{AA18F549-8028-4F59-8A7B-AB3167ABC522}"/>
    <dgm:cxn modelId="{8A794CE9-2A84-A543-B09F-2AD8B8132A70}" type="presOf" srcId="{DD92E50B-5D3D-4087-A121-3AA8D7AA4DD5}" destId="{8340D0A6-D70A-4223-991D-CF0924F60E90}" srcOrd="0" destOrd="0" presId="urn:microsoft.com/office/officeart/2005/8/layout/vList3"/>
    <dgm:cxn modelId="{51486A4F-F74A-8441-A88F-22D1EEB5CE97}" type="presParOf" srcId="{0B946D89-0453-42D5-B408-EF385F152008}" destId="{CE179482-CD4A-4089-AEAE-44690D53E25D}" srcOrd="0" destOrd="0" presId="urn:microsoft.com/office/officeart/2005/8/layout/vList3"/>
    <dgm:cxn modelId="{59525CA2-4344-FB42-A644-CF71930D2CC3}" type="presParOf" srcId="{CE179482-CD4A-4089-AEAE-44690D53E25D}" destId="{50FDC988-C01A-4885-8BFD-A9B38A30F059}" srcOrd="0" destOrd="0" presId="urn:microsoft.com/office/officeart/2005/8/layout/vList3"/>
    <dgm:cxn modelId="{7BFCEF59-0B65-DC40-BE22-D987BDFF4931}" type="presParOf" srcId="{CE179482-CD4A-4089-AEAE-44690D53E25D}" destId="{63F281EA-5944-4179-B325-DDDA3440C8F7}" srcOrd="1" destOrd="0" presId="urn:microsoft.com/office/officeart/2005/8/layout/vList3"/>
    <dgm:cxn modelId="{E20F586A-7641-954E-8731-3FFDC0E09EFD}" type="presParOf" srcId="{0B946D89-0453-42D5-B408-EF385F152008}" destId="{C47826AC-C7DC-4A04-82CC-79458F0A2EAD}" srcOrd="1" destOrd="0" presId="urn:microsoft.com/office/officeart/2005/8/layout/vList3"/>
    <dgm:cxn modelId="{851B1CD4-1576-F149-B0A2-D7492F0777D8}" type="presParOf" srcId="{0B946D89-0453-42D5-B408-EF385F152008}" destId="{1F682A32-666E-4A7F-BBFB-B841159824B8}" srcOrd="2" destOrd="0" presId="urn:microsoft.com/office/officeart/2005/8/layout/vList3"/>
    <dgm:cxn modelId="{543A990D-D57E-6D46-98AF-56415C1F82C4}" type="presParOf" srcId="{1F682A32-666E-4A7F-BBFB-B841159824B8}" destId="{C6D0B509-84BA-49DB-90DD-31D9492E30E9}" srcOrd="0" destOrd="0" presId="urn:microsoft.com/office/officeart/2005/8/layout/vList3"/>
    <dgm:cxn modelId="{645F5576-D60D-354E-8642-7148F2116856}" type="presParOf" srcId="{1F682A32-666E-4A7F-BBFB-B841159824B8}" destId="{A97317CB-39D6-4E6E-98B5-8DC6FFB7914D}" srcOrd="1" destOrd="0" presId="urn:microsoft.com/office/officeart/2005/8/layout/vList3"/>
    <dgm:cxn modelId="{2DFAEECB-7315-5D45-92BF-4D9A72390F6B}" type="presParOf" srcId="{0B946D89-0453-42D5-B408-EF385F152008}" destId="{7F92CB35-01A6-409D-9937-F9F7DBAB9216}" srcOrd="3" destOrd="0" presId="urn:microsoft.com/office/officeart/2005/8/layout/vList3"/>
    <dgm:cxn modelId="{75286003-8375-904E-9187-2550008025C3}" type="presParOf" srcId="{0B946D89-0453-42D5-B408-EF385F152008}" destId="{6EB379F9-A2CF-41DE-A434-C57F6CD889A0}" srcOrd="4" destOrd="0" presId="urn:microsoft.com/office/officeart/2005/8/layout/vList3"/>
    <dgm:cxn modelId="{77B94458-80D9-184C-82C6-70410AAE7C56}" type="presParOf" srcId="{6EB379F9-A2CF-41DE-A434-C57F6CD889A0}" destId="{185AF551-573B-4822-98E5-86484FB47767}" srcOrd="0" destOrd="0" presId="urn:microsoft.com/office/officeart/2005/8/layout/vList3"/>
    <dgm:cxn modelId="{49510E6E-1C6A-9145-91B1-BE657CF3AFAD}" type="presParOf" srcId="{6EB379F9-A2CF-41DE-A434-C57F6CD889A0}" destId="{9E85ABEA-6608-4147-BE72-3AA82E7F8CFC}" srcOrd="1" destOrd="0" presId="urn:microsoft.com/office/officeart/2005/8/layout/vList3"/>
    <dgm:cxn modelId="{3F1BA8EE-08DD-5A44-AF30-C74C6B59D88F}" type="presParOf" srcId="{0B946D89-0453-42D5-B408-EF385F152008}" destId="{BB3C5299-7A67-412D-8744-4CA583EF236F}" srcOrd="5" destOrd="0" presId="urn:microsoft.com/office/officeart/2005/8/layout/vList3"/>
    <dgm:cxn modelId="{6D74A4A6-8DC6-1643-8631-F3AEC4D27CA0}" type="presParOf" srcId="{0B946D89-0453-42D5-B408-EF385F152008}" destId="{A27223C5-7C8C-42C6-A5A1-B75689AC51AE}" srcOrd="6" destOrd="0" presId="urn:microsoft.com/office/officeart/2005/8/layout/vList3"/>
    <dgm:cxn modelId="{3FAEE1A7-5FB5-C348-A5D0-69A445793B8F}" type="presParOf" srcId="{A27223C5-7C8C-42C6-A5A1-B75689AC51AE}" destId="{0B83D379-BCEB-4901-B8A3-085C476247E7}" srcOrd="0" destOrd="0" presId="urn:microsoft.com/office/officeart/2005/8/layout/vList3"/>
    <dgm:cxn modelId="{802C1612-DE2B-8E4E-BFC2-6E4EB6899B67}" type="presParOf" srcId="{A27223C5-7C8C-42C6-A5A1-B75689AC51AE}" destId="{57295AC6-FC2F-497A-9D4A-E46AE5FC9B2D}" srcOrd="1" destOrd="0" presId="urn:microsoft.com/office/officeart/2005/8/layout/vList3"/>
    <dgm:cxn modelId="{2CCABF7F-4295-FE49-8B91-86C703D83868}" type="presParOf" srcId="{0B946D89-0453-42D5-B408-EF385F152008}" destId="{599FC309-C57B-483D-A59D-77E0E4020668}" srcOrd="7" destOrd="0" presId="urn:microsoft.com/office/officeart/2005/8/layout/vList3"/>
    <dgm:cxn modelId="{E56A5CB0-7625-C34A-B243-DF87F77BCDFF}" type="presParOf" srcId="{0B946D89-0453-42D5-B408-EF385F152008}" destId="{67E9AB33-B421-48D7-8680-1EB59CEF3ECD}" srcOrd="8" destOrd="0" presId="urn:microsoft.com/office/officeart/2005/8/layout/vList3"/>
    <dgm:cxn modelId="{4E2F3BA7-51D7-764D-B2F0-0E0421D5EC0C}" type="presParOf" srcId="{67E9AB33-B421-48D7-8680-1EB59CEF3ECD}" destId="{E8A8F633-8A51-4AEB-A053-413334527E82}" srcOrd="0" destOrd="0" presId="urn:microsoft.com/office/officeart/2005/8/layout/vList3"/>
    <dgm:cxn modelId="{C0EA7BC9-A464-5148-B342-520A2D3AAA20}" type="presParOf" srcId="{67E9AB33-B421-48D7-8680-1EB59CEF3ECD}" destId="{5EF63669-3253-494A-B5A7-B73DCEDB17C4}" srcOrd="1" destOrd="0" presId="urn:microsoft.com/office/officeart/2005/8/layout/vList3"/>
    <dgm:cxn modelId="{B632F4E1-9155-BB46-AD44-43884CBCB16B}" type="presParOf" srcId="{0B946D89-0453-42D5-B408-EF385F152008}" destId="{D922D7C7-9C43-4E99-8CAA-B0B611CB13BE}" srcOrd="9" destOrd="0" presId="urn:microsoft.com/office/officeart/2005/8/layout/vList3"/>
    <dgm:cxn modelId="{0A816E73-50CB-4A44-A236-E6386578D3B5}" type="presParOf" srcId="{0B946D89-0453-42D5-B408-EF385F152008}" destId="{B1710187-B2AF-4D6A-B082-3E06C18746A8}" srcOrd="10" destOrd="0" presId="urn:microsoft.com/office/officeart/2005/8/layout/vList3"/>
    <dgm:cxn modelId="{E0B7551C-3D2F-CA46-95EA-FB04BFEF81CF}" type="presParOf" srcId="{B1710187-B2AF-4D6A-B082-3E06C18746A8}" destId="{E4299B33-CBFF-467C-969C-0E4F9ADB9B86}" srcOrd="0" destOrd="0" presId="urn:microsoft.com/office/officeart/2005/8/layout/vList3"/>
    <dgm:cxn modelId="{1FE3D75D-68B9-B841-A227-DCEDDCCB50E2}" type="presParOf" srcId="{B1710187-B2AF-4D6A-B082-3E06C18746A8}" destId="{5DA6EC05-5969-456C-8A60-EC44E5DDE5E8}" srcOrd="1" destOrd="0" presId="urn:microsoft.com/office/officeart/2005/8/layout/vList3"/>
    <dgm:cxn modelId="{98EA1E55-AE97-F847-BDF1-46B0CD6DEEA0}" type="presParOf" srcId="{0B946D89-0453-42D5-B408-EF385F152008}" destId="{EB15B15C-37EB-44B0-885F-3371BF4CDE99}" srcOrd="11" destOrd="0" presId="urn:microsoft.com/office/officeart/2005/8/layout/vList3"/>
    <dgm:cxn modelId="{A411C7B2-5F47-1C43-BC89-901F4D9E88E6}" type="presParOf" srcId="{0B946D89-0453-42D5-B408-EF385F152008}" destId="{DC36CE8D-2314-4EA4-9C04-0C27E76A49B8}" srcOrd="12" destOrd="0" presId="urn:microsoft.com/office/officeart/2005/8/layout/vList3"/>
    <dgm:cxn modelId="{640BEF1D-1A41-774F-8A0F-53A6ED13FCF8}" type="presParOf" srcId="{DC36CE8D-2314-4EA4-9C04-0C27E76A49B8}" destId="{3CE98FA0-1870-4144-B3B4-92448660ED43}" srcOrd="0" destOrd="0" presId="urn:microsoft.com/office/officeart/2005/8/layout/vList3"/>
    <dgm:cxn modelId="{3D97E3C3-D687-954C-B8E0-30332866AE06}" type="presParOf" srcId="{DC36CE8D-2314-4EA4-9C04-0C27E76A49B8}" destId="{8340D0A6-D70A-4223-991D-CF0924F60E90}" srcOrd="1" destOrd="0" presId="urn:microsoft.com/office/officeart/2005/8/layout/vList3"/>
    <dgm:cxn modelId="{50A54644-0238-194C-8C0E-45B107D8625B}" type="presParOf" srcId="{0B946D89-0453-42D5-B408-EF385F152008}" destId="{195C9D3C-6DC3-4699-9C10-39F915EB6571}" srcOrd="13" destOrd="0" presId="urn:microsoft.com/office/officeart/2005/8/layout/vList3"/>
    <dgm:cxn modelId="{2296C4CF-BC7A-774E-ACE6-E6F8F4017A55}" type="presParOf" srcId="{0B946D89-0453-42D5-B408-EF385F152008}" destId="{81FD9D8B-DD8A-4A71-B2DF-4F41C6307984}" srcOrd="14" destOrd="0" presId="urn:microsoft.com/office/officeart/2005/8/layout/vList3"/>
    <dgm:cxn modelId="{AD0323DB-D0C0-EB43-9AAD-66CDAC196217}" type="presParOf" srcId="{81FD9D8B-DD8A-4A71-B2DF-4F41C6307984}" destId="{40A8C9FC-AB71-4060-B7CA-D09E59CFAD32}" srcOrd="0" destOrd="0" presId="urn:microsoft.com/office/officeart/2005/8/layout/vList3"/>
    <dgm:cxn modelId="{33A21350-A3B5-8F4B-B037-437091C67257}" type="presParOf" srcId="{81FD9D8B-DD8A-4A71-B2DF-4F41C6307984}" destId="{CE06CAD5-C796-49E8-AA96-A9DAB559FFAF}" srcOrd="1" destOrd="0" presId="urn:microsoft.com/office/officeart/2005/8/layout/vList3"/>
    <dgm:cxn modelId="{E8D034C7-10E2-8546-B5D8-69C229B0DAA0}" type="presParOf" srcId="{0B946D89-0453-42D5-B408-EF385F152008}" destId="{EFEFCAA4-7D03-42A7-A9DF-49D5E8031401}" srcOrd="15" destOrd="0" presId="urn:microsoft.com/office/officeart/2005/8/layout/vList3"/>
    <dgm:cxn modelId="{3B13D666-4BC2-D94F-AFFD-35381590A912}" type="presParOf" srcId="{0B946D89-0453-42D5-B408-EF385F152008}" destId="{03DA79BC-A3DB-4383-8434-9636A3577320}" srcOrd="16" destOrd="0" presId="urn:microsoft.com/office/officeart/2005/8/layout/vList3"/>
    <dgm:cxn modelId="{7B127BC9-31A8-2241-8AA0-99C6ADD6F284}" type="presParOf" srcId="{03DA79BC-A3DB-4383-8434-9636A3577320}" destId="{9A16CCB7-A01B-43BF-A484-5C9FF517E5F2}" srcOrd="0" destOrd="0" presId="urn:microsoft.com/office/officeart/2005/8/layout/vList3"/>
    <dgm:cxn modelId="{53003086-7DC6-BA4C-9433-6AF548BF0DDF}" type="presParOf" srcId="{03DA79BC-A3DB-4383-8434-9636A3577320}" destId="{364E954B-E34D-488E-BA56-D8BFA6278C7C}" srcOrd="1" destOrd="0" presId="urn:microsoft.com/office/officeart/2005/8/layout/vList3"/>
  </dgm:cxnLst>
  <dgm:bg>
    <a:noFill/>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7434C38-9AF2-4ECE-ADA1-2EBE31F5C3E0}" type="doc">
      <dgm:prSet loTypeId="urn:microsoft.com/office/officeart/2005/8/layout/vList5" loCatId="list" qsTypeId="urn:microsoft.com/office/officeart/2005/8/quickstyle/simple3" qsCatId="simple" csTypeId="urn:microsoft.com/office/officeart/2005/8/colors/accent2_5" csCatId="accent2" phldr="1"/>
      <dgm:spPr/>
      <dgm:t>
        <a:bodyPr/>
        <a:lstStyle/>
        <a:p>
          <a:endParaRPr lang="fr-CA"/>
        </a:p>
      </dgm:t>
    </dgm:pt>
    <dgm:pt modelId="{9294CE73-15E8-4372-AEAA-E149BFCAA56C}">
      <dgm:prSet phldrT="[Texte]" custT="1"/>
      <dgm:spPr/>
      <dgm:t>
        <a:bodyPr/>
        <a:lstStyle/>
        <a:p>
          <a:r>
            <a:rPr lang="fr-CA" sz="2000" b="1" dirty="0" smtClean="0">
              <a:cs typeface="Arial" charset="0"/>
            </a:rPr>
            <a:t>Classe virtuelle</a:t>
          </a:r>
          <a:r>
            <a:rPr lang="fr-CA" sz="2000" b="0" dirty="0" smtClean="0">
              <a:cs typeface="Arial" charset="0"/>
            </a:rPr>
            <a:t>  </a:t>
          </a:r>
          <a:br>
            <a:rPr lang="fr-CA" sz="2000" b="0" dirty="0" smtClean="0">
              <a:cs typeface="Arial" charset="0"/>
            </a:rPr>
          </a:br>
          <a:r>
            <a:rPr lang="fr-CA" sz="2000" b="0" dirty="0" smtClean="0">
              <a:cs typeface="Arial" charset="0"/>
            </a:rPr>
            <a:t>ensemble</a:t>
          </a:r>
        </a:p>
        <a:p>
          <a:endParaRPr lang="fr-CA" sz="2400" dirty="0"/>
        </a:p>
      </dgm:t>
    </dgm:pt>
    <dgm:pt modelId="{C954B293-6C60-4A67-A316-F2FA222A614E}" type="parTrans" cxnId="{9FFDCE89-AF5C-49E3-A013-27144CA9CF64}">
      <dgm:prSet/>
      <dgm:spPr/>
      <dgm:t>
        <a:bodyPr/>
        <a:lstStyle/>
        <a:p>
          <a:endParaRPr lang="fr-CA"/>
        </a:p>
      </dgm:t>
    </dgm:pt>
    <dgm:pt modelId="{302715A2-79D3-433C-B183-6C9C965B8F49}" type="sibTrans" cxnId="{9FFDCE89-AF5C-49E3-A013-27144CA9CF64}">
      <dgm:prSet/>
      <dgm:spPr/>
      <dgm:t>
        <a:bodyPr/>
        <a:lstStyle/>
        <a:p>
          <a:endParaRPr lang="fr-CA"/>
        </a:p>
      </dgm:t>
    </dgm:pt>
    <dgm:pt modelId="{0E81A3F1-4F44-4E98-AE21-93001E6C7994}">
      <dgm:prSet phldrT="[Texte]" custT="1"/>
      <dgm:spPr/>
      <dgm:t>
        <a:bodyPr/>
        <a:lstStyle/>
        <a:p>
          <a:r>
            <a:rPr lang="fr-CA" sz="2000" b="1" dirty="0" smtClean="0"/>
            <a:t>Encadrement</a:t>
          </a:r>
        </a:p>
        <a:p>
          <a:endParaRPr lang="fr-CA" sz="3100" dirty="0"/>
        </a:p>
      </dgm:t>
    </dgm:pt>
    <dgm:pt modelId="{3C63434B-05F8-432B-A586-0EDA5C716073}" type="parTrans" cxnId="{F91D6F57-5D18-487B-B5DF-DB46C65BCCED}">
      <dgm:prSet/>
      <dgm:spPr/>
      <dgm:t>
        <a:bodyPr/>
        <a:lstStyle/>
        <a:p>
          <a:endParaRPr lang="fr-CA"/>
        </a:p>
      </dgm:t>
    </dgm:pt>
    <dgm:pt modelId="{070BA63C-B6A9-4FF4-8CB4-0CBC42B5B101}" type="sibTrans" cxnId="{F91D6F57-5D18-487B-B5DF-DB46C65BCCED}">
      <dgm:prSet/>
      <dgm:spPr/>
      <dgm:t>
        <a:bodyPr/>
        <a:lstStyle/>
        <a:p>
          <a:endParaRPr lang="fr-CA"/>
        </a:p>
      </dgm:t>
    </dgm:pt>
    <dgm:pt modelId="{DFC8F873-1A71-4586-AC93-4C226DA0A104}">
      <dgm:prSet phldrT="[Texte]" custT="1"/>
      <dgm:spPr/>
      <dgm:t>
        <a:bodyPr/>
        <a:lstStyle/>
        <a:p>
          <a:r>
            <a:rPr lang="fr-CA" sz="1600" b="0" dirty="0" smtClean="0">
              <a:latin typeface="Calibri" charset="0"/>
              <a:cs typeface="Times New Roman" charset="0"/>
            </a:rPr>
            <a:t>Apprentissage coopératif (notion de leader générique)</a:t>
          </a:r>
          <a:endParaRPr lang="fr-CA" sz="1600" b="0" dirty="0"/>
        </a:p>
      </dgm:t>
    </dgm:pt>
    <dgm:pt modelId="{FCB913A7-B928-43CC-A995-920FD8AB65B5}" type="parTrans" cxnId="{D5A393BB-9E1C-4A00-A073-658468B958CE}">
      <dgm:prSet/>
      <dgm:spPr/>
      <dgm:t>
        <a:bodyPr/>
        <a:lstStyle/>
        <a:p>
          <a:endParaRPr lang="fr-CA"/>
        </a:p>
      </dgm:t>
    </dgm:pt>
    <dgm:pt modelId="{309E449B-DCF1-452F-A730-AD08BBA8CD38}" type="sibTrans" cxnId="{D5A393BB-9E1C-4A00-A073-658468B958CE}">
      <dgm:prSet/>
      <dgm:spPr/>
      <dgm:t>
        <a:bodyPr/>
        <a:lstStyle/>
        <a:p>
          <a:endParaRPr lang="fr-CA"/>
        </a:p>
      </dgm:t>
    </dgm:pt>
    <dgm:pt modelId="{9DCF5372-2817-478E-A167-A5D162E2021F}">
      <dgm:prSet phldrT="[Texte]" custT="1"/>
      <dgm:spPr/>
      <dgm:t>
        <a:bodyPr/>
        <a:lstStyle/>
        <a:p>
          <a:r>
            <a:rPr lang="fr-CA" sz="2000" b="1" dirty="0" smtClean="0"/>
            <a:t>Fonctions </a:t>
          </a:r>
          <a:r>
            <a:rPr lang="fr-CA" sz="2000" b="1" dirty="0" err="1" smtClean="0"/>
            <a:t>tutorales</a:t>
          </a:r>
          <a:endParaRPr lang="fr-CA" sz="2000" b="1" dirty="0"/>
        </a:p>
      </dgm:t>
    </dgm:pt>
    <dgm:pt modelId="{D4C42B9C-4DBF-4DF7-B8F9-9BD95CC03F62}" type="parTrans" cxnId="{D9FD3983-DC95-4B7F-A68E-502EAE341FFB}">
      <dgm:prSet/>
      <dgm:spPr/>
      <dgm:t>
        <a:bodyPr/>
        <a:lstStyle/>
        <a:p>
          <a:endParaRPr lang="fr-CA"/>
        </a:p>
      </dgm:t>
    </dgm:pt>
    <dgm:pt modelId="{72FA7D94-762A-4CD6-AD12-2E42E8E046E8}" type="sibTrans" cxnId="{D9FD3983-DC95-4B7F-A68E-502EAE341FFB}">
      <dgm:prSet/>
      <dgm:spPr/>
      <dgm:t>
        <a:bodyPr/>
        <a:lstStyle/>
        <a:p>
          <a:endParaRPr lang="fr-CA"/>
        </a:p>
      </dgm:t>
    </dgm:pt>
    <dgm:pt modelId="{8D944AE4-0926-4980-840A-249B684346E7}">
      <dgm:prSet phldrT="[Texte]" custT="1"/>
      <dgm:spPr/>
      <dgm:t>
        <a:bodyPr/>
        <a:lstStyle/>
        <a:p>
          <a:endParaRPr lang="fr-CA" sz="1800" b="1" dirty="0"/>
        </a:p>
      </dgm:t>
    </dgm:pt>
    <dgm:pt modelId="{4B45CB8A-2330-4B5B-AD3A-61E7163CCA0C}" type="parTrans" cxnId="{55D6A062-EAAC-445D-BA97-EBF2216B6344}">
      <dgm:prSet/>
      <dgm:spPr/>
      <dgm:t>
        <a:bodyPr/>
        <a:lstStyle/>
        <a:p>
          <a:endParaRPr lang="fr-CA"/>
        </a:p>
      </dgm:t>
    </dgm:pt>
    <dgm:pt modelId="{5C29705C-4EF4-4BE4-B309-B66F644F3D3A}" type="sibTrans" cxnId="{55D6A062-EAAC-445D-BA97-EBF2216B6344}">
      <dgm:prSet/>
      <dgm:spPr/>
      <dgm:t>
        <a:bodyPr/>
        <a:lstStyle/>
        <a:p>
          <a:endParaRPr lang="fr-CA"/>
        </a:p>
      </dgm:t>
    </dgm:pt>
    <dgm:pt modelId="{B367B56C-333F-42E7-93CC-C01B1B737BC6}">
      <dgm:prSet phldrT="[Texte]" custT="1"/>
      <dgm:spPr/>
      <dgm:t>
        <a:bodyPr/>
        <a:lstStyle/>
        <a:p>
          <a:r>
            <a:rPr lang="fr-CA" sz="1600" b="0" dirty="0" smtClean="0">
              <a:latin typeface="Calibri" charset="0"/>
              <a:cs typeface="Times New Roman" charset="0"/>
            </a:rPr>
            <a:t>Relation pédagogique spécifique avec le tuteur (acteur relais)</a:t>
          </a:r>
          <a:endParaRPr lang="fr-CA" sz="1600" b="0" dirty="0"/>
        </a:p>
      </dgm:t>
    </dgm:pt>
    <dgm:pt modelId="{DF8F479C-AC60-4B2F-9391-2896D87E3278}" type="parTrans" cxnId="{0438D850-11A5-46FF-B0FA-65E791FB2FBD}">
      <dgm:prSet/>
      <dgm:spPr/>
      <dgm:t>
        <a:bodyPr/>
        <a:lstStyle/>
        <a:p>
          <a:endParaRPr lang="fr-CA"/>
        </a:p>
      </dgm:t>
    </dgm:pt>
    <dgm:pt modelId="{4539DC90-BD65-4B32-85AB-1BB4E8123747}" type="sibTrans" cxnId="{0438D850-11A5-46FF-B0FA-65E791FB2FBD}">
      <dgm:prSet/>
      <dgm:spPr/>
      <dgm:t>
        <a:bodyPr/>
        <a:lstStyle/>
        <a:p>
          <a:endParaRPr lang="fr-CA"/>
        </a:p>
      </dgm:t>
    </dgm:pt>
    <dgm:pt modelId="{A7B3B96B-D9A8-47AA-94E3-06D4CAFB624C}">
      <dgm:prSet phldrT="[Texte]" custT="1"/>
      <dgm:spPr/>
      <dgm:t>
        <a:bodyPr/>
        <a:lstStyle/>
        <a:p>
          <a:r>
            <a:rPr lang="fr-CA" sz="1600" b="0" dirty="0" smtClean="0">
              <a:latin typeface="Calibri" charset="0"/>
              <a:cs typeface="Times New Roman" charset="0"/>
            </a:rPr>
            <a:t>Animation de groupe (clarification, organisation, facilitation)</a:t>
          </a:r>
          <a:endParaRPr lang="fr-CA" sz="1600" b="0" dirty="0"/>
        </a:p>
      </dgm:t>
    </dgm:pt>
    <dgm:pt modelId="{711FAB3A-C531-4F6E-93E0-C78A475FD9AE}" type="parTrans" cxnId="{F4660205-24A2-4AAE-9237-5C7C463A0024}">
      <dgm:prSet/>
      <dgm:spPr/>
      <dgm:t>
        <a:bodyPr/>
        <a:lstStyle/>
        <a:p>
          <a:endParaRPr lang="fr-CA"/>
        </a:p>
      </dgm:t>
    </dgm:pt>
    <dgm:pt modelId="{2D359CC5-0FE2-4EDE-A833-E269CDDD912F}" type="sibTrans" cxnId="{F4660205-24A2-4AAE-9237-5C7C463A0024}">
      <dgm:prSet/>
      <dgm:spPr/>
      <dgm:t>
        <a:bodyPr/>
        <a:lstStyle/>
        <a:p>
          <a:endParaRPr lang="fr-CA"/>
        </a:p>
      </dgm:t>
    </dgm:pt>
    <dgm:pt modelId="{0F5665CC-A695-49B4-AB81-1BE98410402B}">
      <dgm:prSet custT="1"/>
      <dgm:spPr/>
      <dgm:t>
        <a:bodyPr/>
        <a:lstStyle/>
        <a:p>
          <a:r>
            <a:rPr lang="fr-CA" sz="1600" b="0" dirty="0" smtClean="0"/>
            <a:t>Accueil</a:t>
          </a:r>
          <a:endParaRPr lang="fr-CA" sz="1600" b="0" dirty="0"/>
        </a:p>
      </dgm:t>
    </dgm:pt>
    <dgm:pt modelId="{FE68770C-DAC2-493F-876B-34DDDB14C468}" type="parTrans" cxnId="{EC56E1DA-6010-4089-9C78-3C5494A2B304}">
      <dgm:prSet/>
      <dgm:spPr/>
      <dgm:t>
        <a:bodyPr/>
        <a:lstStyle/>
        <a:p>
          <a:endParaRPr lang="fr-CA"/>
        </a:p>
      </dgm:t>
    </dgm:pt>
    <dgm:pt modelId="{4EDEE1A9-41D7-4462-AB75-4DC56A01E99B}" type="sibTrans" cxnId="{EC56E1DA-6010-4089-9C78-3C5494A2B304}">
      <dgm:prSet/>
      <dgm:spPr/>
      <dgm:t>
        <a:bodyPr/>
        <a:lstStyle/>
        <a:p>
          <a:endParaRPr lang="fr-CA"/>
        </a:p>
      </dgm:t>
    </dgm:pt>
    <dgm:pt modelId="{802629B3-EAE0-467B-8604-2E084473D5E8}">
      <dgm:prSet phldrT="[Texte]" custT="1"/>
      <dgm:spPr/>
      <dgm:t>
        <a:bodyPr/>
        <a:lstStyle/>
        <a:p>
          <a:endParaRPr lang="fr-CA" sz="1800" b="1" dirty="0"/>
        </a:p>
      </dgm:t>
    </dgm:pt>
    <dgm:pt modelId="{32CE5BD1-5C04-41B4-BC52-FF3C9E47308B}" type="parTrans" cxnId="{376751C2-4B36-4AFA-BA8B-8A5F7A74F68A}">
      <dgm:prSet/>
      <dgm:spPr/>
      <dgm:t>
        <a:bodyPr/>
        <a:lstStyle/>
        <a:p>
          <a:endParaRPr lang="fr-CA"/>
        </a:p>
      </dgm:t>
    </dgm:pt>
    <dgm:pt modelId="{BC8E303A-C173-4591-AE9B-CAECCD0188AC}" type="sibTrans" cxnId="{376751C2-4B36-4AFA-BA8B-8A5F7A74F68A}">
      <dgm:prSet/>
      <dgm:spPr/>
      <dgm:t>
        <a:bodyPr/>
        <a:lstStyle/>
        <a:p>
          <a:endParaRPr lang="fr-CA"/>
        </a:p>
      </dgm:t>
    </dgm:pt>
    <dgm:pt modelId="{8D4AAC4A-3D61-494C-A9C7-B833F7B4D850}">
      <dgm:prSet custT="1"/>
      <dgm:spPr/>
      <dgm:t>
        <a:bodyPr/>
        <a:lstStyle/>
        <a:p>
          <a:r>
            <a:rPr lang="fr-CA" sz="1600" b="0" dirty="0" smtClean="0"/>
            <a:t>Personne ressource attitrée</a:t>
          </a:r>
          <a:endParaRPr lang="fr-CA" sz="1600" b="0" dirty="0"/>
        </a:p>
      </dgm:t>
    </dgm:pt>
    <dgm:pt modelId="{7FB00A61-8DEF-4C15-A833-545560094F4B}" type="sibTrans" cxnId="{8ABB8C8E-CD57-4A0D-88C9-33F758513FF6}">
      <dgm:prSet/>
      <dgm:spPr/>
      <dgm:t>
        <a:bodyPr/>
        <a:lstStyle/>
        <a:p>
          <a:endParaRPr lang="fr-CA"/>
        </a:p>
      </dgm:t>
    </dgm:pt>
    <dgm:pt modelId="{A69817E5-6D51-48E9-9517-44756B3EE71F}" type="parTrans" cxnId="{8ABB8C8E-CD57-4A0D-88C9-33F758513FF6}">
      <dgm:prSet/>
      <dgm:spPr/>
      <dgm:t>
        <a:bodyPr/>
        <a:lstStyle/>
        <a:p>
          <a:endParaRPr lang="fr-CA"/>
        </a:p>
      </dgm:t>
    </dgm:pt>
    <dgm:pt modelId="{6176A0FD-BC61-44C7-A8E9-4433EF7B1C04}">
      <dgm:prSet custT="1"/>
      <dgm:spPr/>
      <dgm:t>
        <a:bodyPr/>
        <a:lstStyle/>
        <a:p>
          <a:r>
            <a:rPr lang="fr-CA" sz="1600" b="0" dirty="0" smtClean="0"/>
            <a:t>Évaluation</a:t>
          </a:r>
          <a:endParaRPr lang="fr-CA" sz="1600" b="0" dirty="0"/>
        </a:p>
      </dgm:t>
    </dgm:pt>
    <dgm:pt modelId="{58CD32F6-33DA-4E5A-9C9B-E5FA938618EB}" type="sibTrans" cxnId="{4029E506-AD0E-4820-8290-01A1D03DDA7D}">
      <dgm:prSet/>
      <dgm:spPr/>
      <dgm:t>
        <a:bodyPr/>
        <a:lstStyle/>
        <a:p>
          <a:endParaRPr lang="fr-CA"/>
        </a:p>
      </dgm:t>
    </dgm:pt>
    <dgm:pt modelId="{BB7F0DD2-F47B-473A-857E-8692A8967859}" type="parTrans" cxnId="{4029E506-AD0E-4820-8290-01A1D03DDA7D}">
      <dgm:prSet/>
      <dgm:spPr/>
      <dgm:t>
        <a:bodyPr/>
        <a:lstStyle/>
        <a:p>
          <a:endParaRPr lang="fr-CA"/>
        </a:p>
      </dgm:t>
    </dgm:pt>
    <dgm:pt modelId="{3F8F1443-903D-4A11-BCE2-B5767464F104}">
      <dgm:prSet custT="1"/>
      <dgm:spPr/>
      <dgm:t>
        <a:bodyPr/>
        <a:lstStyle/>
        <a:p>
          <a:r>
            <a:rPr lang="fr-CA" sz="1600" b="0" dirty="0" err="1" smtClean="0"/>
            <a:t>Metacognition</a:t>
          </a:r>
          <a:endParaRPr lang="fr-CA" sz="1600" b="0" dirty="0"/>
        </a:p>
      </dgm:t>
    </dgm:pt>
    <dgm:pt modelId="{877F7E31-60DF-49F5-911F-A1D1FB6A1D13}" type="sibTrans" cxnId="{77A757C6-515A-456D-A7E8-CF53FC3B61D5}">
      <dgm:prSet/>
      <dgm:spPr/>
      <dgm:t>
        <a:bodyPr/>
        <a:lstStyle/>
        <a:p>
          <a:endParaRPr lang="fr-CA"/>
        </a:p>
      </dgm:t>
    </dgm:pt>
    <dgm:pt modelId="{D9F6F4D8-9873-4B52-9C82-8062102CEB47}" type="parTrans" cxnId="{77A757C6-515A-456D-A7E8-CF53FC3B61D5}">
      <dgm:prSet/>
      <dgm:spPr/>
      <dgm:t>
        <a:bodyPr/>
        <a:lstStyle/>
        <a:p>
          <a:endParaRPr lang="fr-CA"/>
        </a:p>
      </dgm:t>
    </dgm:pt>
    <dgm:pt modelId="{2C5E3BF8-529C-4C16-AA3D-F201E4DCB0B2}">
      <dgm:prSet phldrT="[Texte]" custT="1"/>
      <dgm:spPr/>
      <dgm:t>
        <a:bodyPr/>
        <a:lstStyle/>
        <a:p>
          <a:r>
            <a:rPr lang="fr-CA" sz="1600" b="0" dirty="0" smtClean="0">
              <a:cs typeface="Arial" charset="0"/>
            </a:rPr>
            <a:t>d’espaces de travail</a:t>
          </a:r>
          <a:endParaRPr lang="fr-CA" sz="1600" b="0" dirty="0"/>
        </a:p>
      </dgm:t>
    </dgm:pt>
    <dgm:pt modelId="{B8E99ED0-AB5E-48D2-8117-EF7EB48425A4}" type="parTrans" cxnId="{B8FA460C-BF59-4D0B-BB79-1341449443C3}">
      <dgm:prSet/>
      <dgm:spPr/>
      <dgm:t>
        <a:bodyPr/>
        <a:lstStyle/>
        <a:p>
          <a:endParaRPr lang="fr-CA"/>
        </a:p>
      </dgm:t>
    </dgm:pt>
    <dgm:pt modelId="{DF9E0EFE-EEC3-429A-9B53-865B85819EF8}" type="sibTrans" cxnId="{B8FA460C-BF59-4D0B-BB79-1341449443C3}">
      <dgm:prSet/>
      <dgm:spPr/>
      <dgm:t>
        <a:bodyPr/>
        <a:lstStyle/>
        <a:p>
          <a:endParaRPr lang="fr-CA"/>
        </a:p>
      </dgm:t>
    </dgm:pt>
    <dgm:pt modelId="{26A81C75-5FC5-48E3-B7F8-C3C5A88D1BE4}">
      <dgm:prSet phldrT="[Texte]" custT="1"/>
      <dgm:spPr/>
      <dgm:t>
        <a:bodyPr/>
        <a:lstStyle/>
        <a:p>
          <a:r>
            <a:rPr lang="fr-CA" sz="1600" b="0" dirty="0" smtClean="0">
              <a:cs typeface="Arial" charset="0"/>
            </a:rPr>
            <a:t>de groupes de communication, </a:t>
          </a:r>
          <a:endParaRPr lang="fr-CA" sz="1600" b="0" dirty="0"/>
        </a:p>
      </dgm:t>
    </dgm:pt>
    <dgm:pt modelId="{B60517A2-2D45-47D5-9442-4F01A09BE30A}" type="parTrans" cxnId="{1B06944F-8B0F-4D77-A18E-3EF84121A4FF}">
      <dgm:prSet/>
      <dgm:spPr/>
      <dgm:t>
        <a:bodyPr/>
        <a:lstStyle/>
        <a:p>
          <a:endParaRPr lang="fr-CA"/>
        </a:p>
      </dgm:t>
    </dgm:pt>
    <dgm:pt modelId="{F4C187D1-7B41-4635-8450-054CF253E9A0}" type="sibTrans" cxnId="{1B06944F-8B0F-4D77-A18E-3EF84121A4FF}">
      <dgm:prSet/>
      <dgm:spPr/>
      <dgm:t>
        <a:bodyPr/>
        <a:lstStyle/>
        <a:p>
          <a:endParaRPr lang="fr-CA"/>
        </a:p>
      </dgm:t>
    </dgm:pt>
    <dgm:pt modelId="{3E3B5A59-D5A8-4684-A7EB-50C2601BE883}">
      <dgm:prSet phldrT="[Texte]" custT="1"/>
      <dgm:spPr/>
      <dgm:t>
        <a:bodyPr/>
        <a:lstStyle/>
        <a:p>
          <a:r>
            <a:rPr lang="fr-CA" sz="1600" b="0" dirty="0" smtClean="0">
              <a:cs typeface="Arial" charset="0"/>
            </a:rPr>
            <a:t>et de services qui sont des logiciels</a:t>
          </a:r>
          <a:r>
            <a:rPr lang="fr-CA" sz="600" b="1" dirty="0" smtClean="0">
              <a:cs typeface="Arial" charset="0"/>
            </a:rPr>
            <a:t> </a:t>
          </a:r>
          <a:endParaRPr lang="fr-CA" sz="600" b="1" dirty="0"/>
        </a:p>
      </dgm:t>
    </dgm:pt>
    <dgm:pt modelId="{87B65EA5-5121-4376-8B12-C3F7E9F9808E}" type="parTrans" cxnId="{98BAB0FA-13B8-453F-B8ED-EB8819B25356}">
      <dgm:prSet/>
      <dgm:spPr/>
      <dgm:t>
        <a:bodyPr/>
        <a:lstStyle/>
        <a:p>
          <a:endParaRPr lang="fr-CA"/>
        </a:p>
      </dgm:t>
    </dgm:pt>
    <dgm:pt modelId="{1DE7E1A7-AE69-447B-AB91-87DF20ECE39B}" type="sibTrans" cxnId="{98BAB0FA-13B8-453F-B8ED-EB8819B25356}">
      <dgm:prSet/>
      <dgm:spPr/>
      <dgm:t>
        <a:bodyPr/>
        <a:lstStyle/>
        <a:p>
          <a:endParaRPr lang="fr-CA"/>
        </a:p>
      </dgm:t>
    </dgm:pt>
    <dgm:pt modelId="{16382A72-2380-4C53-994A-CCB1699372D0}">
      <dgm:prSet custT="1"/>
      <dgm:spPr/>
      <dgm:t>
        <a:bodyPr/>
        <a:lstStyle/>
        <a:p>
          <a:r>
            <a:rPr lang="fr-CA" sz="1600" b="0" dirty="0" smtClean="0"/>
            <a:t>Accompagnement disciplinaire</a:t>
          </a:r>
          <a:endParaRPr lang="fr-CA" sz="1600" b="0" dirty="0"/>
        </a:p>
      </dgm:t>
    </dgm:pt>
    <dgm:pt modelId="{8431A04A-7112-40CE-8BC8-E9ABBF3D8F5B}" type="parTrans" cxnId="{E2F00F7F-A988-438A-9A40-1DE50790216F}">
      <dgm:prSet/>
      <dgm:spPr/>
      <dgm:t>
        <a:bodyPr/>
        <a:lstStyle/>
        <a:p>
          <a:endParaRPr lang="fr-CA"/>
        </a:p>
      </dgm:t>
    </dgm:pt>
    <dgm:pt modelId="{C4860BB2-0695-4154-84E2-8E68D57F8AEE}" type="sibTrans" cxnId="{E2F00F7F-A988-438A-9A40-1DE50790216F}">
      <dgm:prSet/>
      <dgm:spPr/>
      <dgm:t>
        <a:bodyPr/>
        <a:lstStyle/>
        <a:p>
          <a:endParaRPr lang="fr-CA"/>
        </a:p>
      </dgm:t>
    </dgm:pt>
    <dgm:pt modelId="{1EF0C267-F825-4565-8B2E-7A54F9D249DF}">
      <dgm:prSet custT="1"/>
      <dgm:spPr/>
      <dgm:t>
        <a:bodyPr/>
        <a:lstStyle/>
        <a:p>
          <a:r>
            <a:rPr lang="fr-CA" sz="1600" b="0" dirty="0" smtClean="0"/>
            <a:t>Accompagnement méthodologique</a:t>
          </a:r>
          <a:endParaRPr lang="fr-CA" sz="1600" b="0" dirty="0"/>
        </a:p>
      </dgm:t>
    </dgm:pt>
    <dgm:pt modelId="{8A0424E4-50B9-4D72-99B1-962942348FB9}" type="parTrans" cxnId="{D712EED6-E9DA-4F39-830D-A548AA7850F1}">
      <dgm:prSet/>
      <dgm:spPr/>
      <dgm:t>
        <a:bodyPr/>
        <a:lstStyle/>
        <a:p>
          <a:endParaRPr lang="fr-CA"/>
        </a:p>
      </dgm:t>
    </dgm:pt>
    <dgm:pt modelId="{514CBD64-46CE-4D18-B8F4-D0421EAAB01D}" type="sibTrans" cxnId="{D712EED6-E9DA-4F39-830D-A548AA7850F1}">
      <dgm:prSet/>
      <dgm:spPr/>
      <dgm:t>
        <a:bodyPr/>
        <a:lstStyle/>
        <a:p>
          <a:endParaRPr lang="fr-CA"/>
        </a:p>
      </dgm:t>
    </dgm:pt>
    <dgm:pt modelId="{9AEF7C46-76FB-48BA-B41F-9AE06747E379}">
      <dgm:prSet custT="1"/>
      <dgm:spPr/>
      <dgm:t>
        <a:bodyPr/>
        <a:lstStyle/>
        <a:p>
          <a:r>
            <a:rPr lang="fr-CA" sz="1600" b="0" dirty="0" smtClean="0"/>
            <a:t>Autorégulation</a:t>
          </a:r>
          <a:endParaRPr lang="fr-CA" sz="1600" b="0" dirty="0"/>
        </a:p>
      </dgm:t>
    </dgm:pt>
    <dgm:pt modelId="{692788CE-4F3B-4BB5-97B5-CCCCDE32B611}" type="parTrans" cxnId="{5A993EFB-36AC-49F1-A84F-0F8AECD9D957}">
      <dgm:prSet/>
      <dgm:spPr/>
      <dgm:t>
        <a:bodyPr/>
        <a:lstStyle/>
        <a:p>
          <a:endParaRPr lang="fr-CA"/>
        </a:p>
      </dgm:t>
    </dgm:pt>
    <dgm:pt modelId="{A613A025-FFC1-48AF-9F36-448176704D43}" type="sibTrans" cxnId="{5A993EFB-36AC-49F1-A84F-0F8AECD9D957}">
      <dgm:prSet/>
      <dgm:spPr/>
      <dgm:t>
        <a:bodyPr/>
        <a:lstStyle/>
        <a:p>
          <a:endParaRPr lang="fr-CA"/>
        </a:p>
      </dgm:t>
    </dgm:pt>
    <dgm:pt modelId="{AB0AA3DC-8E4E-2F41-8BB9-5E0E6FD4F6AB}" type="pres">
      <dgm:prSet presAssocID="{57434C38-9AF2-4ECE-ADA1-2EBE31F5C3E0}" presName="Name0" presStyleCnt="0">
        <dgm:presLayoutVars>
          <dgm:dir/>
          <dgm:animLvl val="lvl"/>
          <dgm:resizeHandles val="exact"/>
        </dgm:presLayoutVars>
      </dgm:prSet>
      <dgm:spPr/>
      <dgm:t>
        <a:bodyPr/>
        <a:lstStyle/>
        <a:p>
          <a:endParaRPr lang="fr-FR"/>
        </a:p>
      </dgm:t>
    </dgm:pt>
    <dgm:pt modelId="{72425829-9C99-2844-8F11-669CF50DC6BA}" type="pres">
      <dgm:prSet presAssocID="{9294CE73-15E8-4372-AEAA-E149BFCAA56C}" presName="linNode" presStyleCnt="0"/>
      <dgm:spPr/>
    </dgm:pt>
    <dgm:pt modelId="{6DAFDDC7-E2E5-204A-82C7-4C786E32DDBE}" type="pres">
      <dgm:prSet presAssocID="{9294CE73-15E8-4372-AEAA-E149BFCAA56C}" presName="parentText" presStyleLbl="node1" presStyleIdx="0" presStyleCnt="3">
        <dgm:presLayoutVars>
          <dgm:chMax val="1"/>
          <dgm:bulletEnabled val="1"/>
        </dgm:presLayoutVars>
      </dgm:prSet>
      <dgm:spPr/>
      <dgm:t>
        <a:bodyPr/>
        <a:lstStyle/>
        <a:p>
          <a:endParaRPr lang="fr-FR"/>
        </a:p>
      </dgm:t>
    </dgm:pt>
    <dgm:pt modelId="{48CEC84A-FDCC-A248-8CB2-97BD5B828B6D}" type="pres">
      <dgm:prSet presAssocID="{9294CE73-15E8-4372-AEAA-E149BFCAA56C}" presName="descendantText" presStyleLbl="alignAccFollowNode1" presStyleIdx="0" presStyleCnt="3">
        <dgm:presLayoutVars>
          <dgm:bulletEnabled val="1"/>
        </dgm:presLayoutVars>
      </dgm:prSet>
      <dgm:spPr/>
      <dgm:t>
        <a:bodyPr/>
        <a:lstStyle/>
        <a:p>
          <a:endParaRPr lang="fr-FR"/>
        </a:p>
      </dgm:t>
    </dgm:pt>
    <dgm:pt modelId="{ADECBEF3-52A2-A340-B9E1-15B88FAB0AFE}" type="pres">
      <dgm:prSet presAssocID="{302715A2-79D3-433C-B183-6C9C965B8F49}" presName="sp" presStyleCnt="0"/>
      <dgm:spPr/>
    </dgm:pt>
    <dgm:pt modelId="{ABA75989-BDE0-C94B-9D19-EA530CD9CA7E}" type="pres">
      <dgm:prSet presAssocID="{0E81A3F1-4F44-4E98-AE21-93001E6C7994}" presName="linNode" presStyleCnt="0"/>
      <dgm:spPr/>
    </dgm:pt>
    <dgm:pt modelId="{433B18C9-3D4F-474E-99D1-FEEC63003F7F}" type="pres">
      <dgm:prSet presAssocID="{0E81A3F1-4F44-4E98-AE21-93001E6C7994}" presName="parentText" presStyleLbl="node1" presStyleIdx="1" presStyleCnt="3" custLinFactNeighborX="-41" custLinFactNeighborY="-6367">
        <dgm:presLayoutVars>
          <dgm:chMax val="1"/>
          <dgm:bulletEnabled val="1"/>
        </dgm:presLayoutVars>
      </dgm:prSet>
      <dgm:spPr/>
      <dgm:t>
        <a:bodyPr/>
        <a:lstStyle/>
        <a:p>
          <a:endParaRPr lang="fr-FR"/>
        </a:p>
      </dgm:t>
    </dgm:pt>
    <dgm:pt modelId="{E04424C1-48A0-D04D-A900-3033A3D22AC1}" type="pres">
      <dgm:prSet presAssocID="{0E81A3F1-4F44-4E98-AE21-93001E6C7994}" presName="descendantText" presStyleLbl="alignAccFollowNode1" presStyleIdx="1" presStyleCnt="3" custScaleY="202292">
        <dgm:presLayoutVars>
          <dgm:bulletEnabled val="1"/>
        </dgm:presLayoutVars>
      </dgm:prSet>
      <dgm:spPr/>
      <dgm:t>
        <a:bodyPr/>
        <a:lstStyle/>
        <a:p>
          <a:endParaRPr lang="fr-FR"/>
        </a:p>
      </dgm:t>
    </dgm:pt>
    <dgm:pt modelId="{AE509BF7-0FC2-ED45-B723-8DE6EAFE6B46}" type="pres">
      <dgm:prSet presAssocID="{070BA63C-B6A9-4FF4-8CB4-0CBC42B5B101}" presName="sp" presStyleCnt="0"/>
      <dgm:spPr/>
    </dgm:pt>
    <dgm:pt modelId="{ED739AC1-FD52-B34D-BEAF-407B1C84611A}" type="pres">
      <dgm:prSet presAssocID="{9DCF5372-2817-478E-A167-A5D162E2021F}" presName="linNode" presStyleCnt="0"/>
      <dgm:spPr/>
    </dgm:pt>
    <dgm:pt modelId="{BAD6BD1C-50A0-4148-B8EB-34F409B5A0EF}" type="pres">
      <dgm:prSet presAssocID="{9DCF5372-2817-478E-A167-A5D162E2021F}" presName="parentText" presStyleLbl="node1" presStyleIdx="2" presStyleCnt="3">
        <dgm:presLayoutVars>
          <dgm:chMax val="1"/>
          <dgm:bulletEnabled val="1"/>
        </dgm:presLayoutVars>
      </dgm:prSet>
      <dgm:spPr/>
      <dgm:t>
        <a:bodyPr/>
        <a:lstStyle/>
        <a:p>
          <a:endParaRPr lang="fr-FR"/>
        </a:p>
      </dgm:t>
    </dgm:pt>
    <dgm:pt modelId="{856616D2-0065-B04A-A75C-011725E6F62D}" type="pres">
      <dgm:prSet presAssocID="{9DCF5372-2817-478E-A167-A5D162E2021F}" presName="descendantText" presStyleLbl="alignAccFollowNode1" presStyleIdx="2" presStyleCnt="3" custScaleY="206022">
        <dgm:presLayoutVars>
          <dgm:bulletEnabled val="1"/>
        </dgm:presLayoutVars>
      </dgm:prSet>
      <dgm:spPr/>
      <dgm:t>
        <a:bodyPr/>
        <a:lstStyle/>
        <a:p>
          <a:endParaRPr lang="fr-FR"/>
        </a:p>
      </dgm:t>
    </dgm:pt>
  </dgm:ptLst>
  <dgm:cxnLst>
    <dgm:cxn modelId="{98BAB0FA-13B8-453F-B8ED-EB8819B25356}" srcId="{9294CE73-15E8-4372-AEAA-E149BFCAA56C}" destId="{3E3B5A59-D5A8-4684-A7EB-50C2601BE883}" srcOrd="2" destOrd="0" parTransId="{87B65EA5-5121-4376-8B12-C3F7E9F9808E}" sibTransId="{1DE7E1A7-AE69-447B-AB91-87DF20ECE39B}"/>
    <dgm:cxn modelId="{6732CD4C-9F68-A142-8D52-C647D6244211}" type="presOf" srcId="{57434C38-9AF2-4ECE-ADA1-2EBE31F5C3E0}" destId="{AB0AA3DC-8E4E-2F41-8BB9-5E0E6FD4F6AB}" srcOrd="0" destOrd="0" presId="urn:microsoft.com/office/officeart/2005/8/layout/vList5"/>
    <dgm:cxn modelId="{E79E4479-5F38-984A-A4DD-0F726188A988}" type="presOf" srcId="{8D4AAC4A-3D61-494C-A9C7-B833F7B4D850}" destId="{856616D2-0065-B04A-A75C-011725E6F62D}" srcOrd="0" destOrd="7" presId="urn:microsoft.com/office/officeart/2005/8/layout/vList5"/>
    <dgm:cxn modelId="{EC56E1DA-6010-4089-9C78-3C5494A2B304}" srcId="{9DCF5372-2817-478E-A167-A5D162E2021F}" destId="{0F5665CC-A695-49B4-AB81-1BE98410402B}" srcOrd="1" destOrd="0" parTransId="{FE68770C-DAC2-493F-876B-34DDDB14C468}" sibTransId="{4EDEE1A9-41D7-4462-AB75-4DC56A01E99B}"/>
    <dgm:cxn modelId="{D712EED6-E9DA-4F39-830D-A548AA7850F1}" srcId="{9DCF5372-2817-478E-A167-A5D162E2021F}" destId="{1EF0C267-F825-4565-8B2E-7A54F9D249DF}" srcOrd="3" destOrd="0" parTransId="{8A0424E4-50B9-4D72-99B1-962942348FB9}" sibTransId="{514CBD64-46CE-4D18-B8F4-D0421EAAB01D}"/>
    <dgm:cxn modelId="{D5A393BB-9E1C-4A00-A073-658468B958CE}" srcId="{0E81A3F1-4F44-4E98-AE21-93001E6C7994}" destId="{DFC8F873-1A71-4586-AC93-4C226DA0A104}" srcOrd="0" destOrd="0" parTransId="{FCB913A7-B928-43CC-A995-920FD8AB65B5}" sibTransId="{309E449B-DCF1-452F-A730-AD08BBA8CD38}"/>
    <dgm:cxn modelId="{F91D6F57-5D18-487B-B5DF-DB46C65BCCED}" srcId="{57434C38-9AF2-4ECE-ADA1-2EBE31F5C3E0}" destId="{0E81A3F1-4F44-4E98-AE21-93001E6C7994}" srcOrd="1" destOrd="0" parTransId="{3C63434B-05F8-432B-A586-0EDA5C716073}" sibTransId="{070BA63C-B6A9-4FF4-8CB4-0CBC42B5B101}"/>
    <dgm:cxn modelId="{49F034BB-E4EA-F847-A4A2-D9960AEE426C}" type="presOf" srcId="{1EF0C267-F825-4565-8B2E-7A54F9D249DF}" destId="{856616D2-0065-B04A-A75C-011725E6F62D}" srcOrd="0" destOrd="3" presId="urn:microsoft.com/office/officeart/2005/8/layout/vList5"/>
    <dgm:cxn modelId="{376751C2-4B36-4AFA-BA8B-8A5F7A74F68A}" srcId="{9DCF5372-2817-478E-A167-A5D162E2021F}" destId="{802629B3-EAE0-467B-8604-2E084473D5E8}" srcOrd="8" destOrd="0" parTransId="{32CE5BD1-5C04-41B4-BC52-FF3C9E47308B}" sibTransId="{BC8E303A-C173-4591-AE9B-CAECCD0188AC}"/>
    <dgm:cxn modelId="{0D63B8C4-52D9-FE44-B717-C59FECAE65B1}" type="presOf" srcId="{0E81A3F1-4F44-4E98-AE21-93001E6C7994}" destId="{433B18C9-3D4F-474E-99D1-FEEC63003F7F}" srcOrd="0" destOrd="0" presId="urn:microsoft.com/office/officeart/2005/8/layout/vList5"/>
    <dgm:cxn modelId="{1B06944F-8B0F-4D77-A18E-3EF84121A4FF}" srcId="{9294CE73-15E8-4372-AEAA-E149BFCAA56C}" destId="{26A81C75-5FC5-48E3-B7F8-C3C5A88D1BE4}" srcOrd="0" destOrd="0" parTransId="{B60517A2-2D45-47D5-9442-4F01A09BE30A}" sibTransId="{F4C187D1-7B41-4635-8450-054CF253E9A0}"/>
    <dgm:cxn modelId="{A2BE9ACE-FEC0-F14D-A676-4480E5BA2D3F}" type="presOf" srcId="{B367B56C-333F-42E7-93CC-C01B1B737BC6}" destId="{E04424C1-48A0-D04D-A900-3033A3D22AC1}" srcOrd="0" destOrd="2" presId="urn:microsoft.com/office/officeart/2005/8/layout/vList5"/>
    <dgm:cxn modelId="{34E8D6C9-23DB-1544-ACA3-90580F3CBBE6}" type="presOf" srcId="{9294CE73-15E8-4372-AEAA-E149BFCAA56C}" destId="{6DAFDDC7-E2E5-204A-82C7-4C786E32DDBE}" srcOrd="0" destOrd="0" presId="urn:microsoft.com/office/officeart/2005/8/layout/vList5"/>
    <dgm:cxn modelId="{F7949021-C9B3-7348-84E1-F214A2B79742}" type="presOf" srcId="{2C5E3BF8-529C-4C16-AA3D-F201E4DCB0B2}" destId="{48CEC84A-FDCC-A248-8CB2-97BD5B828B6D}" srcOrd="0" destOrd="1" presId="urn:microsoft.com/office/officeart/2005/8/layout/vList5"/>
    <dgm:cxn modelId="{30DF0E33-F247-EF40-B2C0-55FA30E93FB4}" type="presOf" srcId="{DFC8F873-1A71-4586-AC93-4C226DA0A104}" destId="{E04424C1-48A0-D04D-A900-3033A3D22AC1}" srcOrd="0" destOrd="0" presId="urn:microsoft.com/office/officeart/2005/8/layout/vList5"/>
    <dgm:cxn modelId="{E2F00F7F-A988-438A-9A40-1DE50790216F}" srcId="{9DCF5372-2817-478E-A167-A5D162E2021F}" destId="{16382A72-2380-4C53-994A-CCB1699372D0}" srcOrd="2" destOrd="0" parTransId="{8431A04A-7112-40CE-8BC8-E9ABBF3D8F5B}" sibTransId="{C4860BB2-0695-4154-84E2-8E68D57F8AEE}"/>
    <dgm:cxn modelId="{83721F42-ACA0-114B-ABA7-CDE6008F78D8}" type="presOf" srcId="{802629B3-EAE0-467B-8604-2E084473D5E8}" destId="{856616D2-0065-B04A-A75C-011725E6F62D}" srcOrd="0" destOrd="8" presId="urn:microsoft.com/office/officeart/2005/8/layout/vList5"/>
    <dgm:cxn modelId="{42C80B80-7458-9C46-952F-A632CB7F983F}" type="presOf" srcId="{6176A0FD-BC61-44C7-A8E9-4433EF7B1C04}" destId="{856616D2-0065-B04A-A75C-011725E6F62D}" srcOrd="0" destOrd="6" presId="urn:microsoft.com/office/officeart/2005/8/layout/vList5"/>
    <dgm:cxn modelId="{E31B3A4D-2D40-2642-BDD9-96F0CF0A101C}" type="presOf" srcId="{A7B3B96B-D9A8-47AA-94E3-06D4CAFB624C}" destId="{E04424C1-48A0-D04D-A900-3033A3D22AC1}" srcOrd="0" destOrd="1" presId="urn:microsoft.com/office/officeart/2005/8/layout/vList5"/>
    <dgm:cxn modelId="{26EFE42F-78D2-D941-94BE-1E32E86732D0}" type="presOf" srcId="{3E3B5A59-D5A8-4684-A7EB-50C2601BE883}" destId="{48CEC84A-FDCC-A248-8CB2-97BD5B828B6D}" srcOrd="0" destOrd="2" presId="urn:microsoft.com/office/officeart/2005/8/layout/vList5"/>
    <dgm:cxn modelId="{5A993EFB-36AC-49F1-A84F-0F8AECD9D957}" srcId="{9DCF5372-2817-478E-A167-A5D162E2021F}" destId="{9AEF7C46-76FB-48BA-B41F-9AE06747E379}" srcOrd="4" destOrd="0" parTransId="{692788CE-4F3B-4BB5-97B5-CCCCDE32B611}" sibTransId="{A613A025-FFC1-48AF-9F36-448176704D43}"/>
    <dgm:cxn modelId="{55D6A062-EAAC-445D-BA97-EBF2216B6344}" srcId="{9DCF5372-2817-478E-A167-A5D162E2021F}" destId="{8D944AE4-0926-4980-840A-249B684346E7}" srcOrd="0" destOrd="0" parTransId="{4B45CB8A-2330-4B5B-AD3A-61E7163CCA0C}" sibTransId="{5C29705C-4EF4-4BE4-B309-B66F644F3D3A}"/>
    <dgm:cxn modelId="{8ABB8C8E-CD57-4A0D-88C9-33F758513FF6}" srcId="{9DCF5372-2817-478E-A167-A5D162E2021F}" destId="{8D4AAC4A-3D61-494C-A9C7-B833F7B4D850}" srcOrd="7" destOrd="0" parTransId="{A69817E5-6D51-48E9-9517-44756B3EE71F}" sibTransId="{7FB00A61-8DEF-4C15-A833-545560094F4B}"/>
    <dgm:cxn modelId="{F4660205-24A2-4AAE-9237-5C7C463A0024}" srcId="{0E81A3F1-4F44-4E98-AE21-93001E6C7994}" destId="{A7B3B96B-D9A8-47AA-94E3-06D4CAFB624C}" srcOrd="1" destOrd="0" parTransId="{711FAB3A-C531-4F6E-93E0-C78A475FD9AE}" sibTransId="{2D359CC5-0FE2-4EDE-A833-E269CDDD912F}"/>
    <dgm:cxn modelId="{74B7CFE3-C7CD-5E4B-B817-075187645148}" type="presOf" srcId="{9DCF5372-2817-478E-A167-A5D162E2021F}" destId="{BAD6BD1C-50A0-4148-B8EB-34F409B5A0EF}" srcOrd="0" destOrd="0" presId="urn:microsoft.com/office/officeart/2005/8/layout/vList5"/>
    <dgm:cxn modelId="{694BEA1C-D940-444D-8180-AD0D876F13DB}" type="presOf" srcId="{3F8F1443-903D-4A11-BCE2-B5767464F104}" destId="{856616D2-0065-B04A-A75C-011725E6F62D}" srcOrd="0" destOrd="5" presId="urn:microsoft.com/office/officeart/2005/8/layout/vList5"/>
    <dgm:cxn modelId="{60B55A73-8AF9-2846-ADCC-1431F3B2D259}" type="presOf" srcId="{26A81C75-5FC5-48E3-B7F8-C3C5A88D1BE4}" destId="{48CEC84A-FDCC-A248-8CB2-97BD5B828B6D}" srcOrd="0" destOrd="0" presId="urn:microsoft.com/office/officeart/2005/8/layout/vList5"/>
    <dgm:cxn modelId="{9FFDCE89-AF5C-49E3-A013-27144CA9CF64}" srcId="{57434C38-9AF2-4ECE-ADA1-2EBE31F5C3E0}" destId="{9294CE73-15E8-4372-AEAA-E149BFCAA56C}" srcOrd="0" destOrd="0" parTransId="{C954B293-6C60-4A67-A316-F2FA222A614E}" sibTransId="{302715A2-79D3-433C-B183-6C9C965B8F49}"/>
    <dgm:cxn modelId="{05E0A67A-2646-1C4E-8B08-5AD522432959}" type="presOf" srcId="{9AEF7C46-76FB-48BA-B41F-9AE06747E379}" destId="{856616D2-0065-B04A-A75C-011725E6F62D}" srcOrd="0" destOrd="4" presId="urn:microsoft.com/office/officeart/2005/8/layout/vList5"/>
    <dgm:cxn modelId="{0438D850-11A5-46FF-B0FA-65E791FB2FBD}" srcId="{0E81A3F1-4F44-4E98-AE21-93001E6C7994}" destId="{B367B56C-333F-42E7-93CC-C01B1B737BC6}" srcOrd="2" destOrd="0" parTransId="{DF8F479C-AC60-4B2F-9391-2896D87E3278}" sibTransId="{4539DC90-BD65-4B32-85AB-1BB4E8123747}"/>
    <dgm:cxn modelId="{77A757C6-515A-456D-A7E8-CF53FC3B61D5}" srcId="{9DCF5372-2817-478E-A167-A5D162E2021F}" destId="{3F8F1443-903D-4A11-BCE2-B5767464F104}" srcOrd="5" destOrd="0" parTransId="{D9F6F4D8-9873-4B52-9C82-8062102CEB47}" sibTransId="{877F7E31-60DF-49F5-911F-A1D1FB6A1D13}"/>
    <dgm:cxn modelId="{D9FD3983-DC95-4B7F-A68E-502EAE341FFB}" srcId="{57434C38-9AF2-4ECE-ADA1-2EBE31F5C3E0}" destId="{9DCF5372-2817-478E-A167-A5D162E2021F}" srcOrd="2" destOrd="0" parTransId="{D4C42B9C-4DBF-4DF7-B8F9-9BD95CC03F62}" sibTransId="{72FA7D94-762A-4CD6-AD12-2E42E8E046E8}"/>
    <dgm:cxn modelId="{A7860ADF-581A-6E46-8902-AE74E245176F}" type="presOf" srcId="{16382A72-2380-4C53-994A-CCB1699372D0}" destId="{856616D2-0065-B04A-A75C-011725E6F62D}" srcOrd="0" destOrd="2" presId="urn:microsoft.com/office/officeart/2005/8/layout/vList5"/>
    <dgm:cxn modelId="{1C5FA0D7-9E19-6A46-977C-573AF20F0543}" type="presOf" srcId="{0F5665CC-A695-49B4-AB81-1BE98410402B}" destId="{856616D2-0065-B04A-A75C-011725E6F62D}" srcOrd="0" destOrd="1" presId="urn:microsoft.com/office/officeart/2005/8/layout/vList5"/>
    <dgm:cxn modelId="{B8FA460C-BF59-4D0B-BB79-1341449443C3}" srcId="{9294CE73-15E8-4372-AEAA-E149BFCAA56C}" destId="{2C5E3BF8-529C-4C16-AA3D-F201E4DCB0B2}" srcOrd="1" destOrd="0" parTransId="{B8E99ED0-AB5E-48D2-8117-EF7EB48425A4}" sibTransId="{DF9E0EFE-EEC3-429A-9B53-865B85819EF8}"/>
    <dgm:cxn modelId="{C65B5791-4CC0-BD4E-9CD2-1A6D1804D5A7}" type="presOf" srcId="{8D944AE4-0926-4980-840A-249B684346E7}" destId="{856616D2-0065-B04A-A75C-011725E6F62D}" srcOrd="0" destOrd="0" presId="urn:microsoft.com/office/officeart/2005/8/layout/vList5"/>
    <dgm:cxn modelId="{4029E506-AD0E-4820-8290-01A1D03DDA7D}" srcId="{9DCF5372-2817-478E-A167-A5D162E2021F}" destId="{6176A0FD-BC61-44C7-A8E9-4433EF7B1C04}" srcOrd="6" destOrd="0" parTransId="{BB7F0DD2-F47B-473A-857E-8692A8967859}" sibTransId="{58CD32F6-33DA-4E5A-9C9B-E5FA938618EB}"/>
    <dgm:cxn modelId="{CCCAFF7C-98C3-6040-989F-0E5EBCD368A0}" type="presParOf" srcId="{AB0AA3DC-8E4E-2F41-8BB9-5E0E6FD4F6AB}" destId="{72425829-9C99-2844-8F11-669CF50DC6BA}" srcOrd="0" destOrd="0" presId="urn:microsoft.com/office/officeart/2005/8/layout/vList5"/>
    <dgm:cxn modelId="{957F613A-B5B3-F345-AF1B-B5B6F512368D}" type="presParOf" srcId="{72425829-9C99-2844-8F11-669CF50DC6BA}" destId="{6DAFDDC7-E2E5-204A-82C7-4C786E32DDBE}" srcOrd="0" destOrd="0" presId="urn:microsoft.com/office/officeart/2005/8/layout/vList5"/>
    <dgm:cxn modelId="{920E723E-F272-7348-9616-D2D8B182FEAC}" type="presParOf" srcId="{72425829-9C99-2844-8F11-669CF50DC6BA}" destId="{48CEC84A-FDCC-A248-8CB2-97BD5B828B6D}" srcOrd="1" destOrd="0" presId="urn:microsoft.com/office/officeart/2005/8/layout/vList5"/>
    <dgm:cxn modelId="{DD8509BA-1320-4B49-BD5B-90C4CC25BE6D}" type="presParOf" srcId="{AB0AA3DC-8E4E-2F41-8BB9-5E0E6FD4F6AB}" destId="{ADECBEF3-52A2-A340-B9E1-15B88FAB0AFE}" srcOrd="1" destOrd="0" presId="urn:microsoft.com/office/officeart/2005/8/layout/vList5"/>
    <dgm:cxn modelId="{5D58B087-D8A6-4244-AAEA-25ABB1205683}" type="presParOf" srcId="{AB0AA3DC-8E4E-2F41-8BB9-5E0E6FD4F6AB}" destId="{ABA75989-BDE0-C94B-9D19-EA530CD9CA7E}" srcOrd="2" destOrd="0" presId="urn:microsoft.com/office/officeart/2005/8/layout/vList5"/>
    <dgm:cxn modelId="{B8DA2AD3-BE2B-B042-B3AD-165C408968E7}" type="presParOf" srcId="{ABA75989-BDE0-C94B-9D19-EA530CD9CA7E}" destId="{433B18C9-3D4F-474E-99D1-FEEC63003F7F}" srcOrd="0" destOrd="0" presId="urn:microsoft.com/office/officeart/2005/8/layout/vList5"/>
    <dgm:cxn modelId="{340811AA-646B-1642-8193-4A2D628B66A4}" type="presParOf" srcId="{ABA75989-BDE0-C94B-9D19-EA530CD9CA7E}" destId="{E04424C1-48A0-D04D-A900-3033A3D22AC1}" srcOrd="1" destOrd="0" presId="urn:microsoft.com/office/officeart/2005/8/layout/vList5"/>
    <dgm:cxn modelId="{878E1086-F041-F441-AAE9-DA3F6E684EB9}" type="presParOf" srcId="{AB0AA3DC-8E4E-2F41-8BB9-5E0E6FD4F6AB}" destId="{AE509BF7-0FC2-ED45-B723-8DE6EAFE6B46}" srcOrd="3" destOrd="0" presId="urn:microsoft.com/office/officeart/2005/8/layout/vList5"/>
    <dgm:cxn modelId="{128DB541-86D8-0E41-AC07-40324A048237}" type="presParOf" srcId="{AB0AA3DC-8E4E-2F41-8BB9-5E0E6FD4F6AB}" destId="{ED739AC1-FD52-B34D-BEAF-407B1C84611A}" srcOrd="4" destOrd="0" presId="urn:microsoft.com/office/officeart/2005/8/layout/vList5"/>
    <dgm:cxn modelId="{2F68028F-A09A-1242-8201-3D02E15CE1B4}" type="presParOf" srcId="{ED739AC1-FD52-B34D-BEAF-407B1C84611A}" destId="{BAD6BD1C-50A0-4148-B8EB-34F409B5A0EF}" srcOrd="0" destOrd="0" presId="urn:microsoft.com/office/officeart/2005/8/layout/vList5"/>
    <dgm:cxn modelId="{B3263F31-51FD-C440-8884-A96C1264CB78}" type="presParOf" srcId="{ED739AC1-FD52-B34D-BEAF-407B1C84611A}" destId="{856616D2-0065-B04A-A75C-011725E6F62D}"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453D256-2137-41D3-A588-24DCFD989080}" type="doc">
      <dgm:prSet loTypeId="urn:microsoft.com/office/officeart/2005/8/layout/vList5" loCatId="list" qsTypeId="urn:microsoft.com/office/officeart/2005/8/quickstyle/3d1" qsCatId="3D" csTypeId="urn:microsoft.com/office/officeart/2005/8/colors/accent1_2" csCatId="accent1" phldr="1"/>
      <dgm:spPr/>
      <dgm:t>
        <a:bodyPr/>
        <a:lstStyle/>
        <a:p>
          <a:endParaRPr lang="fr-CA"/>
        </a:p>
      </dgm:t>
    </dgm:pt>
    <dgm:pt modelId="{B5DCCB80-77A8-493F-95CC-A88D1F89A29B}">
      <dgm:prSet phldrT="[Texte]"/>
      <dgm:spPr/>
      <dgm:t>
        <a:bodyPr/>
        <a:lstStyle/>
        <a:p>
          <a:r>
            <a:rPr lang="fr-CA" smtClean="0">
              <a:latin typeface="Arial Unicode MS" pitchFamily="34" charset="-128"/>
            </a:rPr>
            <a:t>Personne Ressource </a:t>
          </a:r>
          <a:endParaRPr lang="fr-CA" dirty="0"/>
        </a:p>
      </dgm:t>
    </dgm:pt>
    <dgm:pt modelId="{D3F0663C-3713-40C1-9B11-DAFAD0E36C2A}" type="parTrans" cxnId="{00B27EB7-AFA1-455F-9D65-7A86A05271B2}">
      <dgm:prSet/>
      <dgm:spPr/>
      <dgm:t>
        <a:bodyPr/>
        <a:lstStyle/>
        <a:p>
          <a:endParaRPr lang="fr-CA"/>
        </a:p>
      </dgm:t>
    </dgm:pt>
    <dgm:pt modelId="{4F2182A9-E6C2-4B92-B148-521FA0E48EC2}" type="sibTrans" cxnId="{00B27EB7-AFA1-455F-9D65-7A86A05271B2}">
      <dgm:prSet/>
      <dgm:spPr/>
      <dgm:t>
        <a:bodyPr/>
        <a:lstStyle/>
        <a:p>
          <a:endParaRPr lang="fr-CA"/>
        </a:p>
      </dgm:t>
    </dgm:pt>
    <dgm:pt modelId="{0ABFDDCE-1FFD-4107-BD59-7BD3FBAFD7E2}">
      <dgm:prSet phldrT="[Texte]" custT="1"/>
      <dgm:spPr/>
      <dgm:t>
        <a:bodyPr/>
        <a:lstStyle/>
        <a:p>
          <a:r>
            <a:rPr lang="fr-CA" sz="1600" b="0" dirty="0" smtClean="0">
              <a:latin typeface="Arial Unicode MS" pitchFamily="34" charset="-128"/>
            </a:rPr>
            <a:t>Favoriser la compréhension du contenu</a:t>
          </a:r>
          <a:endParaRPr lang="fr-CA" sz="1600" dirty="0"/>
        </a:p>
      </dgm:t>
    </dgm:pt>
    <dgm:pt modelId="{7651ECDD-03B1-424B-9772-6E598950D3AB}" type="parTrans" cxnId="{91F5299C-23F4-4B5E-9168-7EB6C1B63177}">
      <dgm:prSet/>
      <dgm:spPr/>
      <dgm:t>
        <a:bodyPr/>
        <a:lstStyle/>
        <a:p>
          <a:endParaRPr lang="fr-CA"/>
        </a:p>
      </dgm:t>
    </dgm:pt>
    <dgm:pt modelId="{FE89F3A6-6C43-4361-9576-A6DABD34041F}" type="sibTrans" cxnId="{91F5299C-23F4-4B5E-9168-7EB6C1B63177}">
      <dgm:prSet/>
      <dgm:spPr/>
      <dgm:t>
        <a:bodyPr/>
        <a:lstStyle/>
        <a:p>
          <a:endParaRPr lang="fr-CA"/>
        </a:p>
      </dgm:t>
    </dgm:pt>
    <dgm:pt modelId="{3C106F77-A881-4A13-A8AC-583846ED20BB}">
      <dgm:prSet phldrT="[Texte]"/>
      <dgm:spPr/>
      <dgm:t>
        <a:bodyPr/>
        <a:lstStyle/>
        <a:p>
          <a:r>
            <a:rPr lang="fr-CA" smtClean="0">
              <a:latin typeface="Arial Unicode MS" pitchFamily="34" charset="-128"/>
            </a:rPr>
            <a:t>Animation</a:t>
          </a:r>
          <a:endParaRPr lang="fr-CA" dirty="0"/>
        </a:p>
      </dgm:t>
    </dgm:pt>
    <dgm:pt modelId="{66CF6ADB-957B-4141-956A-619D1701DE12}" type="parTrans" cxnId="{5970A73E-227D-48CF-ACD8-E58B0BA147B0}">
      <dgm:prSet/>
      <dgm:spPr/>
      <dgm:t>
        <a:bodyPr/>
        <a:lstStyle/>
        <a:p>
          <a:endParaRPr lang="fr-CA"/>
        </a:p>
      </dgm:t>
    </dgm:pt>
    <dgm:pt modelId="{D0F94842-1D6E-4890-9868-AF8C222EEE05}" type="sibTrans" cxnId="{5970A73E-227D-48CF-ACD8-E58B0BA147B0}">
      <dgm:prSet/>
      <dgm:spPr/>
      <dgm:t>
        <a:bodyPr/>
        <a:lstStyle/>
        <a:p>
          <a:endParaRPr lang="fr-CA"/>
        </a:p>
      </dgm:t>
    </dgm:pt>
    <dgm:pt modelId="{CA5BBB07-5FE0-4093-8E2E-9B54198BB686}">
      <dgm:prSet phldrT="[Texte]" custT="1"/>
      <dgm:spPr/>
      <dgm:t>
        <a:bodyPr/>
        <a:lstStyle/>
        <a:p>
          <a:r>
            <a:rPr lang="fr-CA" sz="2200" smtClean="0">
              <a:latin typeface="Arial Unicode MS" pitchFamily="34" charset="-128"/>
            </a:rPr>
            <a:t>Parité</a:t>
          </a:r>
          <a:r>
            <a:rPr lang="fr-CA" sz="1500" smtClean="0">
              <a:latin typeface="Arial Unicode MS" pitchFamily="34" charset="-128"/>
            </a:rPr>
            <a:t/>
          </a:r>
          <a:br>
            <a:rPr lang="fr-CA" sz="1500" smtClean="0">
              <a:latin typeface="Arial Unicode MS" pitchFamily="34" charset="-128"/>
            </a:rPr>
          </a:br>
          <a:r>
            <a:rPr lang="fr-CA" sz="1500" smtClean="0">
              <a:latin typeface="Arial Unicode MS" pitchFamily="34" charset="-128"/>
            </a:rPr>
            <a:t> </a:t>
          </a:r>
          <a:r>
            <a:rPr lang="fr-CA" sz="1000" smtClean="0">
              <a:latin typeface="Arial Unicode MS" pitchFamily="34" charset="-128"/>
            </a:rPr>
            <a:t>donner sa chance à chaque participant </a:t>
          </a:r>
          <a:endParaRPr lang="fr-CA" sz="1000" dirty="0"/>
        </a:p>
      </dgm:t>
    </dgm:pt>
    <dgm:pt modelId="{71BDE50F-929F-4841-A28D-E0CF3CB493FF}" type="parTrans" cxnId="{8540B3E1-F09E-408F-8990-0678037AFB5B}">
      <dgm:prSet/>
      <dgm:spPr/>
      <dgm:t>
        <a:bodyPr/>
        <a:lstStyle/>
        <a:p>
          <a:endParaRPr lang="fr-CA"/>
        </a:p>
      </dgm:t>
    </dgm:pt>
    <dgm:pt modelId="{62E0FF23-C152-4218-8172-B056CD987C23}" type="sibTrans" cxnId="{8540B3E1-F09E-408F-8990-0678037AFB5B}">
      <dgm:prSet/>
      <dgm:spPr/>
      <dgm:t>
        <a:bodyPr/>
        <a:lstStyle/>
        <a:p>
          <a:endParaRPr lang="fr-CA"/>
        </a:p>
      </dgm:t>
    </dgm:pt>
    <dgm:pt modelId="{F4915760-53FA-4131-AF70-B6421C06C74E}">
      <dgm:prSet phldrT="[Texte]" custT="1"/>
      <dgm:spPr/>
      <dgm:t>
        <a:bodyPr/>
        <a:lstStyle/>
        <a:p>
          <a:pPr>
            <a:spcAft>
              <a:spcPct val="15000"/>
            </a:spcAft>
          </a:pPr>
          <a:endParaRPr lang="fr-CA" sz="1400" dirty="0"/>
        </a:p>
      </dgm:t>
    </dgm:pt>
    <dgm:pt modelId="{9E0B3448-5164-4040-AA22-AABA7B8F838D}" type="parTrans" cxnId="{6B335F10-2E99-425A-91B4-5B54FE5461A5}">
      <dgm:prSet/>
      <dgm:spPr/>
      <dgm:t>
        <a:bodyPr/>
        <a:lstStyle/>
        <a:p>
          <a:endParaRPr lang="fr-CA"/>
        </a:p>
      </dgm:t>
    </dgm:pt>
    <dgm:pt modelId="{47216BDD-6EFB-4B6B-A5AB-1271F34EF8C2}" type="sibTrans" cxnId="{6B335F10-2E99-425A-91B4-5B54FE5461A5}">
      <dgm:prSet/>
      <dgm:spPr/>
      <dgm:t>
        <a:bodyPr/>
        <a:lstStyle/>
        <a:p>
          <a:endParaRPr lang="fr-CA"/>
        </a:p>
      </dgm:t>
    </dgm:pt>
    <dgm:pt modelId="{3F7FAA5F-A9D4-498F-96C7-A2F5DB0C7896}">
      <dgm:prSet custT="1"/>
      <dgm:spPr/>
      <dgm:t>
        <a:bodyPr/>
        <a:lstStyle/>
        <a:p>
          <a:r>
            <a:rPr lang="fr-CA" sz="1600" b="0" dirty="0" smtClean="0">
              <a:latin typeface="Arial Unicode MS" pitchFamily="34" charset="-128"/>
            </a:rPr>
            <a:t>Mettre en contact</a:t>
          </a:r>
          <a:endParaRPr lang="fr-CA" sz="1600" b="0" dirty="0">
            <a:latin typeface="Arial Unicode MS" pitchFamily="34" charset="-128"/>
          </a:endParaRPr>
        </a:p>
      </dgm:t>
    </dgm:pt>
    <dgm:pt modelId="{C8C90A42-8F21-45FC-A229-5F8FBF1B4787}" type="parTrans" cxnId="{CD2E86D9-5C43-49CB-9F43-D21E05063CAF}">
      <dgm:prSet/>
      <dgm:spPr/>
      <dgm:t>
        <a:bodyPr/>
        <a:lstStyle/>
        <a:p>
          <a:endParaRPr lang="fr-CA"/>
        </a:p>
      </dgm:t>
    </dgm:pt>
    <dgm:pt modelId="{AE999AF8-53E1-4E38-9050-75D856BF7A2C}" type="sibTrans" cxnId="{CD2E86D9-5C43-49CB-9F43-D21E05063CAF}">
      <dgm:prSet/>
      <dgm:spPr/>
      <dgm:t>
        <a:bodyPr/>
        <a:lstStyle/>
        <a:p>
          <a:endParaRPr lang="fr-CA"/>
        </a:p>
      </dgm:t>
    </dgm:pt>
    <dgm:pt modelId="{8918D58D-0814-4358-87CE-D12075DB82C8}">
      <dgm:prSet custT="1"/>
      <dgm:spPr/>
      <dgm:t>
        <a:bodyPr/>
        <a:lstStyle/>
        <a:p>
          <a:pPr>
            <a:spcAft>
              <a:spcPts val="288"/>
            </a:spcAft>
          </a:pPr>
          <a:r>
            <a:rPr lang="fr-CA" sz="1600" b="0" dirty="0" smtClean="0">
              <a:latin typeface="Arial Unicode MS" pitchFamily="34" charset="-128"/>
            </a:rPr>
            <a:t>Stimuler</a:t>
          </a:r>
          <a:endParaRPr lang="fr-CA" sz="1600" b="0" dirty="0">
            <a:latin typeface="Arial Unicode MS" pitchFamily="34" charset="-128"/>
          </a:endParaRPr>
        </a:p>
      </dgm:t>
    </dgm:pt>
    <dgm:pt modelId="{F24AFA3A-EF59-4028-850F-853E52A809D4}" type="parTrans" cxnId="{8269C26D-9D22-41B2-B452-B8AC2839F722}">
      <dgm:prSet/>
      <dgm:spPr/>
      <dgm:t>
        <a:bodyPr/>
        <a:lstStyle/>
        <a:p>
          <a:endParaRPr lang="fr-CA"/>
        </a:p>
      </dgm:t>
    </dgm:pt>
    <dgm:pt modelId="{6FF11696-159D-41CF-8220-A31EB126883D}" type="sibTrans" cxnId="{8269C26D-9D22-41B2-B452-B8AC2839F722}">
      <dgm:prSet/>
      <dgm:spPr/>
      <dgm:t>
        <a:bodyPr/>
        <a:lstStyle/>
        <a:p>
          <a:endParaRPr lang="fr-CA"/>
        </a:p>
      </dgm:t>
    </dgm:pt>
    <dgm:pt modelId="{2A7BA28A-922E-428D-B26E-CB713E81E73C}">
      <dgm:prSet custT="1"/>
      <dgm:spPr/>
      <dgm:t>
        <a:bodyPr/>
        <a:lstStyle/>
        <a:p>
          <a:pPr>
            <a:spcAft>
              <a:spcPts val="288"/>
            </a:spcAft>
          </a:pPr>
          <a:r>
            <a:rPr lang="fr-CA" sz="1600" b="0" dirty="0" smtClean="0">
              <a:latin typeface="Arial Unicode MS" pitchFamily="34" charset="-128"/>
            </a:rPr>
            <a:t>Encourager</a:t>
          </a:r>
          <a:endParaRPr lang="fr-CA" sz="1600" b="0" dirty="0">
            <a:latin typeface="Arial Unicode MS" pitchFamily="34" charset="-128"/>
          </a:endParaRPr>
        </a:p>
      </dgm:t>
    </dgm:pt>
    <dgm:pt modelId="{166ACAA8-FF78-4EE1-8CAD-9ECFB76962FC}" type="parTrans" cxnId="{F2FF2178-3B4D-45C7-863C-D58FFE9A2BEC}">
      <dgm:prSet/>
      <dgm:spPr/>
      <dgm:t>
        <a:bodyPr/>
        <a:lstStyle/>
        <a:p>
          <a:endParaRPr lang="fr-CA"/>
        </a:p>
      </dgm:t>
    </dgm:pt>
    <dgm:pt modelId="{5722EDA6-AD78-4B06-947E-71883314B7CC}" type="sibTrans" cxnId="{F2FF2178-3B4D-45C7-863C-D58FFE9A2BEC}">
      <dgm:prSet/>
      <dgm:spPr/>
      <dgm:t>
        <a:bodyPr/>
        <a:lstStyle/>
        <a:p>
          <a:endParaRPr lang="fr-CA"/>
        </a:p>
      </dgm:t>
    </dgm:pt>
    <dgm:pt modelId="{4AC1C43D-CDF6-40F1-BFED-FDCDCC2DDA13}">
      <dgm:prSet custT="1"/>
      <dgm:spPr/>
      <dgm:t>
        <a:bodyPr/>
        <a:lstStyle/>
        <a:p>
          <a:pPr>
            <a:spcAft>
              <a:spcPts val="288"/>
            </a:spcAft>
          </a:pPr>
          <a:r>
            <a:rPr lang="fr-CA" sz="1600" b="0" dirty="0" smtClean="0">
              <a:latin typeface="Arial Unicode MS" pitchFamily="34" charset="-128"/>
            </a:rPr>
            <a:t>Motiver</a:t>
          </a:r>
          <a:endParaRPr lang="fr-CA" sz="1600" b="0" dirty="0">
            <a:latin typeface="Arial Unicode MS" pitchFamily="34" charset="-128"/>
          </a:endParaRPr>
        </a:p>
      </dgm:t>
    </dgm:pt>
    <dgm:pt modelId="{363A1253-A6F6-4C66-B46F-60E493EDEABC}" type="parTrans" cxnId="{BD67D27E-D9FA-4400-9E76-E3E85BD88E31}">
      <dgm:prSet/>
      <dgm:spPr/>
      <dgm:t>
        <a:bodyPr/>
        <a:lstStyle/>
        <a:p>
          <a:endParaRPr lang="fr-CA"/>
        </a:p>
      </dgm:t>
    </dgm:pt>
    <dgm:pt modelId="{364E0AC1-3EAC-4D4A-802F-5E27D73362FB}" type="sibTrans" cxnId="{BD67D27E-D9FA-4400-9E76-E3E85BD88E31}">
      <dgm:prSet/>
      <dgm:spPr/>
      <dgm:t>
        <a:bodyPr/>
        <a:lstStyle/>
        <a:p>
          <a:endParaRPr lang="fr-CA"/>
        </a:p>
      </dgm:t>
    </dgm:pt>
    <dgm:pt modelId="{ACEEBDBF-8B44-44BD-967E-7C4FEDCDA390}">
      <dgm:prSet/>
      <dgm:spPr/>
      <dgm:t>
        <a:bodyPr/>
        <a:lstStyle/>
        <a:p>
          <a:pPr>
            <a:spcAft>
              <a:spcPct val="15000"/>
            </a:spcAft>
          </a:pPr>
          <a:endParaRPr lang="fr-CA" sz="700" b="0" dirty="0">
            <a:solidFill>
              <a:srgbClr val="464389"/>
            </a:solidFill>
            <a:latin typeface="Arial Unicode MS" pitchFamily="34" charset="-128"/>
          </a:endParaRPr>
        </a:p>
      </dgm:t>
    </dgm:pt>
    <dgm:pt modelId="{9FF7AE6B-6440-43EC-B880-8434BBF36FCD}" type="parTrans" cxnId="{E6D5696E-4B9E-4CF3-8380-640CC9431A55}">
      <dgm:prSet/>
      <dgm:spPr/>
      <dgm:t>
        <a:bodyPr/>
        <a:lstStyle/>
        <a:p>
          <a:endParaRPr lang="fr-CA"/>
        </a:p>
      </dgm:t>
    </dgm:pt>
    <dgm:pt modelId="{59EF6BE9-D33F-429D-893D-61BD49FF9175}" type="sibTrans" cxnId="{E6D5696E-4B9E-4CF3-8380-640CC9431A55}">
      <dgm:prSet/>
      <dgm:spPr/>
      <dgm:t>
        <a:bodyPr/>
        <a:lstStyle/>
        <a:p>
          <a:endParaRPr lang="fr-CA"/>
        </a:p>
      </dgm:t>
    </dgm:pt>
    <dgm:pt modelId="{9935F714-CAA8-4577-9258-3454142F6BAC}">
      <dgm:prSet/>
      <dgm:spPr/>
      <dgm:t>
        <a:bodyPr/>
        <a:lstStyle/>
        <a:p>
          <a:r>
            <a:rPr lang="fr-CA" smtClean="0">
              <a:latin typeface="Arial Unicode MS" pitchFamily="34" charset="-128"/>
            </a:rPr>
            <a:t>Régulation</a:t>
          </a:r>
          <a:endParaRPr lang="fr-CA" dirty="0" smtClean="0">
            <a:latin typeface="Arial Unicode MS" pitchFamily="34" charset="-128"/>
          </a:endParaRPr>
        </a:p>
      </dgm:t>
    </dgm:pt>
    <dgm:pt modelId="{F4625370-0919-48E6-A638-45D36BE461AB}" type="parTrans" cxnId="{13ED3563-1730-47B4-BF31-EB689189EF34}">
      <dgm:prSet/>
      <dgm:spPr/>
      <dgm:t>
        <a:bodyPr/>
        <a:lstStyle/>
        <a:p>
          <a:endParaRPr lang="fr-CA"/>
        </a:p>
      </dgm:t>
    </dgm:pt>
    <dgm:pt modelId="{1A760D6F-4CC4-4A86-83CF-10381D896831}" type="sibTrans" cxnId="{13ED3563-1730-47B4-BF31-EB689189EF34}">
      <dgm:prSet/>
      <dgm:spPr/>
      <dgm:t>
        <a:bodyPr/>
        <a:lstStyle/>
        <a:p>
          <a:endParaRPr lang="fr-CA"/>
        </a:p>
      </dgm:t>
    </dgm:pt>
    <dgm:pt modelId="{7B6D79EF-AD29-461A-B544-BBB73E7F9A49}">
      <dgm:prSet/>
      <dgm:spPr/>
      <dgm:t>
        <a:bodyPr/>
        <a:lstStyle/>
        <a:p>
          <a:endParaRPr lang="fr-CA" sz="1200" dirty="0"/>
        </a:p>
      </dgm:t>
    </dgm:pt>
    <dgm:pt modelId="{22D4EFE7-C7B4-4141-8A33-2C5C8B849A03}" type="parTrans" cxnId="{61D0851B-8E73-4458-BE16-0F35FB53017F}">
      <dgm:prSet/>
      <dgm:spPr/>
      <dgm:t>
        <a:bodyPr/>
        <a:lstStyle/>
        <a:p>
          <a:endParaRPr lang="fr-CA"/>
        </a:p>
      </dgm:t>
    </dgm:pt>
    <dgm:pt modelId="{F5FAC032-EA12-4944-9A3A-17294E6B118F}" type="sibTrans" cxnId="{61D0851B-8E73-4458-BE16-0F35FB53017F}">
      <dgm:prSet/>
      <dgm:spPr/>
      <dgm:t>
        <a:bodyPr/>
        <a:lstStyle/>
        <a:p>
          <a:endParaRPr lang="fr-CA"/>
        </a:p>
      </dgm:t>
    </dgm:pt>
    <dgm:pt modelId="{36528831-5A00-4694-BDF0-05A92B2BCF26}">
      <dgm:prSet custT="1"/>
      <dgm:spPr/>
      <dgm:t>
        <a:bodyPr/>
        <a:lstStyle/>
        <a:p>
          <a:r>
            <a:rPr lang="fr-CA" sz="1600" b="0" dirty="0" smtClean="0">
              <a:latin typeface="Arial Unicode MS" pitchFamily="34" charset="-128"/>
            </a:rPr>
            <a:t>Encadrer les échanges</a:t>
          </a:r>
        </a:p>
      </dgm:t>
    </dgm:pt>
    <dgm:pt modelId="{960BEFCF-48A2-4E02-8F96-13857529D3E8}" type="parTrans" cxnId="{A1D720C4-7432-4185-8949-41E6E263ABD7}">
      <dgm:prSet/>
      <dgm:spPr/>
      <dgm:t>
        <a:bodyPr/>
        <a:lstStyle/>
        <a:p>
          <a:endParaRPr lang="fr-CA"/>
        </a:p>
      </dgm:t>
    </dgm:pt>
    <dgm:pt modelId="{056A895C-9089-446A-A9FD-B935592C05E1}" type="sibTrans" cxnId="{A1D720C4-7432-4185-8949-41E6E263ABD7}">
      <dgm:prSet/>
      <dgm:spPr/>
      <dgm:t>
        <a:bodyPr/>
        <a:lstStyle/>
        <a:p>
          <a:endParaRPr lang="fr-CA"/>
        </a:p>
      </dgm:t>
    </dgm:pt>
    <dgm:pt modelId="{A718831A-9FF1-48DF-8295-1F8ECEA090E7}">
      <dgm:prSet custT="1"/>
      <dgm:spPr/>
      <dgm:t>
        <a:bodyPr/>
        <a:lstStyle/>
        <a:p>
          <a:r>
            <a:rPr lang="fr-CA" sz="1600" b="0" dirty="0" smtClean="0">
              <a:latin typeface="Arial Unicode MS" pitchFamily="34" charset="-128"/>
            </a:rPr>
            <a:t>Modérer les forums</a:t>
          </a:r>
          <a:endParaRPr lang="fr-CA" sz="1600" b="0" dirty="0">
            <a:latin typeface="Arial Unicode MS" pitchFamily="34" charset="-128"/>
          </a:endParaRPr>
        </a:p>
      </dgm:t>
    </dgm:pt>
    <dgm:pt modelId="{2BF37D41-31BA-4B81-9D42-FBB7BBDF73A0}" type="parTrans" cxnId="{BC175A60-7E07-4554-A4B2-1DEE2646DA00}">
      <dgm:prSet/>
      <dgm:spPr/>
      <dgm:t>
        <a:bodyPr/>
        <a:lstStyle/>
        <a:p>
          <a:endParaRPr lang="fr-CA"/>
        </a:p>
      </dgm:t>
    </dgm:pt>
    <dgm:pt modelId="{C333EFC8-2A4C-4A31-9801-2C7F85A5D68F}" type="sibTrans" cxnId="{BC175A60-7E07-4554-A4B2-1DEE2646DA00}">
      <dgm:prSet/>
      <dgm:spPr/>
      <dgm:t>
        <a:bodyPr/>
        <a:lstStyle/>
        <a:p>
          <a:endParaRPr lang="fr-CA"/>
        </a:p>
      </dgm:t>
    </dgm:pt>
    <dgm:pt modelId="{101046A8-4DBB-4305-8468-4127531E16F5}">
      <dgm:prSet phldrT="[Texte]" custT="1"/>
      <dgm:spPr/>
      <dgm:t>
        <a:bodyPr/>
        <a:lstStyle/>
        <a:p>
          <a:r>
            <a:rPr lang="fr-CA" sz="1600" b="0" dirty="0" smtClean="0">
              <a:latin typeface="Arial Unicode MS" pitchFamily="34" charset="-128"/>
            </a:rPr>
            <a:t>Favoriser les relations</a:t>
          </a:r>
          <a:endParaRPr lang="fr-CA" sz="1600" dirty="0"/>
        </a:p>
      </dgm:t>
    </dgm:pt>
    <dgm:pt modelId="{E0CAAF8B-6F9F-45F4-B634-13229B33108C}" type="sibTrans" cxnId="{980007E4-3BA7-4A40-96C7-A0CB9301E8CF}">
      <dgm:prSet/>
      <dgm:spPr/>
      <dgm:t>
        <a:bodyPr/>
        <a:lstStyle/>
        <a:p>
          <a:endParaRPr lang="fr-CA"/>
        </a:p>
      </dgm:t>
    </dgm:pt>
    <dgm:pt modelId="{E513B434-3B20-4859-9DB8-4AFBD2ABB876}" type="parTrans" cxnId="{980007E4-3BA7-4A40-96C7-A0CB9301E8CF}">
      <dgm:prSet/>
      <dgm:spPr/>
      <dgm:t>
        <a:bodyPr/>
        <a:lstStyle/>
        <a:p>
          <a:endParaRPr lang="fr-CA"/>
        </a:p>
      </dgm:t>
    </dgm:pt>
    <dgm:pt modelId="{A030E8E4-45A9-5D47-85F8-28D84D40FEA6}">
      <dgm:prSet phldrT="[Texte]" custT="1"/>
      <dgm:spPr/>
      <dgm:t>
        <a:bodyPr/>
        <a:lstStyle/>
        <a:p>
          <a:r>
            <a:rPr lang="fr-CA" sz="1600" b="0" dirty="0" smtClean="0">
              <a:latin typeface="Arial Unicode MS" pitchFamily="34" charset="-128"/>
            </a:rPr>
            <a:t>Évaluer les travaux</a:t>
          </a:r>
          <a:endParaRPr lang="fr-CA" sz="1600" dirty="0"/>
        </a:p>
      </dgm:t>
    </dgm:pt>
    <dgm:pt modelId="{48A66E11-FA6B-8347-92F5-929BEBAAD469}" type="parTrans" cxnId="{34BFDDED-32F5-C148-B556-3BEE1FA9BCBC}">
      <dgm:prSet/>
      <dgm:spPr/>
      <dgm:t>
        <a:bodyPr/>
        <a:lstStyle/>
        <a:p>
          <a:endParaRPr lang="fr-FR"/>
        </a:p>
      </dgm:t>
    </dgm:pt>
    <dgm:pt modelId="{3ABD1AE4-E66D-3946-BF98-01B940D2E3B2}" type="sibTrans" cxnId="{34BFDDED-32F5-C148-B556-3BEE1FA9BCBC}">
      <dgm:prSet/>
      <dgm:spPr/>
      <dgm:t>
        <a:bodyPr/>
        <a:lstStyle/>
        <a:p>
          <a:endParaRPr lang="fr-FR"/>
        </a:p>
      </dgm:t>
    </dgm:pt>
    <dgm:pt modelId="{FE593BE0-DD63-DB4B-8E6E-D96E2E48AEFB}">
      <dgm:prSet phldrT="[Texte]" custT="1"/>
      <dgm:spPr/>
      <dgm:t>
        <a:bodyPr/>
        <a:lstStyle/>
        <a:p>
          <a:r>
            <a:rPr lang="fr-CA" sz="1600" b="0" dirty="0" smtClean="0">
              <a:latin typeface="Arial Unicode MS" pitchFamily="34" charset="-128"/>
            </a:rPr>
            <a:t>Rompre l’isolement</a:t>
          </a:r>
          <a:endParaRPr lang="fr-CA" sz="1600" dirty="0"/>
        </a:p>
      </dgm:t>
    </dgm:pt>
    <dgm:pt modelId="{40D47569-E552-AD4C-AE26-49DE037E1AD4}" type="parTrans" cxnId="{736DAF34-EFF6-704C-A9A7-9C63A645AFD0}">
      <dgm:prSet/>
      <dgm:spPr/>
      <dgm:t>
        <a:bodyPr/>
        <a:lstStyle/>
        <a:p>
          <a:endParaRPr lang="fr-FR"/>
        </a:p>
      </dgm:t>
    </dgm:pt>
    <dgm:pt modelId="{95A702CC-9129-7042-B23D-21E21198EDED}" type="sibTrans" cxnId="{736DAF34-EFF6-704C-A9A7-9C63A645AFD0}">
      <dgm:prSet/>
      <dgm:spPr/>
      <dgm:t>
        <a:bodyPr/>
        <a:lstStyle/>
        <a:p>
          <a:endParaRPr lang="fr-FR"/>
        </a:p>
      </dgm:t>
    </dgm:pt>
    <dgm:pt modelId="{6B74394A-FEEC-4586-A191-D132288A9064}" type="pres">
      <dgm:prSet presAssocID="{3453D256-2137-41D3-A588-24DCFD989080}" presName="Name0" presStyleCnt="0">
        <dgm:presLayoutVars>
          <dgm:dir/>
          <dgm:animLvl val="lvl"/>
          <dgm:resizeHandles val="exact"/>
        </dgm:presLayoutVars>
      </dgm:prSet>
      <dgm:spPr/>
      <dgm:t>
        <a:bodyPr/>
        <a:lstStyle/>
        <a:p>
          <a:endParaRPr lang="fr-FR"/>
        </a:p>
      </dgm:t>
    </dgm:pt>
    <dgm:pt modelId="{71622699-9581-4B71-ADB3-CB896CA190B4}" type="pres">
      <dgm:prSet presAssocID="{B5DCCB80-77A8-493F-95CC-A88D1F89A29B}" presName="linNode" presStyleCnt="0"/>
      <dgm:spPr/>
      <dgm:t>
        <a:bodyPr/>
        <a:lstStyle/>
        <a:p>
          <a:endParaRPr lang="fr-FR"/>
        </a:p>
      </dgm:t>
    </dgm:pt>
    <dgm:pt modelId="{707F5DEB-7CD1-4D36-BF01-8C13F88D29EC}" type="pres">
      <dgm:prSet presAssocID="{B5DCCB80-77A8-493F-95CC-A88D1F89A29B}" presName="parentText" presStyleLbl="node1" presStyleIdx="0" presStyleCnt="4">
        <dgm:presLayoutVars>
          <dgm:chMax val="1"/>
          <dgm:bulletEnabled val="1"/>
        </dgm:presLayoutVars>
      </dgm:prSet>
      <dgm:spPr/>
      <dgm:t>
        <a:bodyPr/>
        <a:lstStyle/>
        <a:p>
          <a:endParaRPr lang="fr-CA"/>
        </a:p>
      </dgm:t>
    </dgm:pt>
    <dgm:pt modelId="{9B9D7118-600B-450B-8B48-B75CF95343EF}" type="pres">
      <dgm:prSet presAssocID="{B5DCCB80-77A8-493F-95CC-A88D1F89A29B}" presName="descendantText" presStyleLbl="alignAccFollowNode1" presStyleIdx="0" presStyleCnt="4">
        <dgm:presLayoutVars>
          <dgm:bulletEnabled val="1"/>
        </dgm:presLayoutVars>
      </dgm:prSet>
      <dgm:spPr/>
      <dgm:t>
        <a:bodyPr/>
        <a:lstStyle/>
        <a:p>
          <a:endParaRPr lang="fr-CA"/>
        </a:p>
      </dgm:t>
    </dgm:pt>
    <dgm:pt modelId="{CA0AA817-0670-4592-A666-8BE1CC224EC2}" type="pres">
      <dgm:prSet presAssocID="{4F2182A9-E6C2-4B92-B148-521FA0E48EC2}" presName="sp" presStyleCnt="0"/>
      <dgm:spPr/>
      <dgm:t>
        <a:bodyPr/>
        <a:lstStyle/>
        <a:p>
          <a:endParaRPr lang="fr-FR"/>
        </a:p>
      </dgm:t>
    </dgm:pt>
    <dgm:pt modelId="{07147840-155E-47C7-97E1-19D16633B2F5}" type="pres">
      <dgm:prSet presAssocID="{3C106F77-A881-4A13-A8AC-583846ED20BB}" presName="linNode" presStyleCnt="0"/>
      <dgm:spPr/>
      <dgm:t>
        <a:bodyPr/>
        <a:lstStyle/>
        <a:p>
          <a:endParaRPr lang="fr-FR"/>
        </a:p>
      </dgm:t>
    </dgm:pt>
    <dgm:pt modelId="{DCEB9C3E-3EED-4BE2-B89A-DAAA93372578}" type="pres">
      <dgm:prSet presAssocID="{3C106F77-A881-4A13-A8AC-583846ED20BB}" presName="parentText" presStyleLbl="node1" presStyleIdx="1" presStyleCnt="4">
        <dgm:presLayoutVars>
          <dgm:chMax val="1"/>
          <dgm:bulletEnabled val="1"/>
        </dgm:presLayoutVars>
      </dgm:prSet>
      <dgm:spPr/>
      <dgm:t>
        <a:bodyPr/>
        <a:lstStyle/>
        <a:p>
          <a:endParaRPr lang="fr-CA"/>
        </a:p>
      </dgm:t>
    </dgm:pt>
    <dgm:pt modelId="{A9C3F223-4333-4D53-A128-04CB3DDB76D1}" type="pres">
      <dgm:prSet presAssocID="{3C106F77-A881-4A13-A8AC-583846ED20BB}" presName="descendantText" presStyleLbl="alignAccFollowNode1" presStyleIdx="1" presStyleCnt="4">
        <dgm:presLayoutVars>
          <dgm:bulletEnabled val="1"/>
        </dgm:presLayoutVars>
      </dgm:prSet>
      <dgm:spPr/>
      <dgm:t>
        <a:bodyPr/>
        <a:lstStyle/>
        <a:p>
          <a:endParaRPr lang="fr-CA"/>
        </a:p>
      </dgm:t>
    </dgm:pt>
    <dgm:pt modelId="{5A0D7265-2B7B-4317-8D1E-4B2148DEE3F2}" type="pres">
      <dgm:prSet presAssocID="{D0F94842-1D6E-4890-9868-AF8C222EEE05}" presName="sp" presStyleCnt="0"/>
      <dgm:spPr/>
      <dgm:t>
        <a:bodyPr/>
        <a:lstStyle/>
        <a:p>
          <a:endParaRPr lang="fr-FR"/>
        </a:p>
      </dgm:t>
    </dgm:pt>
    <dgm:pt modelId="{C516F5F6-5ACB-43B6-AA6D-FD397EE7BD9F}" type="pres">
      <dgm:prSet presAssocID="{CA5BBB07-5FE0-4093-8E2E-9B54198BB686}" presName="linNode" presStyleCnt="0"/>
      <dgm:spPr/>
      <dgm:t>
        <a:bodyPr/>
        <a:lstStyle/>
        <a:p>
          <a:endParaRPr lang="fr-FR"/>
        </a:p>
      </dgm:t>
    </dgm:pt>
    <dgm:pt modelId="{4D322116-1B2F-432A-9768-30A9687AB551}" type="pres">
      <dgm:prSet presAssocID="{CA5BBB07-5FE0-4093-8E2E-9B54198BB686}" presName="parentText" presStyleLbl="node1" presStyleIdx="2" presStyleCnt="4">
        <dgm:presLayoutVars>
          <dgm:chMax val="1"/>
          <dgm:bulletEnabled val="1"/>
        </dgm:presLayoutVars>
      </dgm:prSet>
      <dgm:spPr/>
      <dgm:t>
        <a:bodyPr/>
        <a:lstStyle/>
        <a:p>
          <a:endParaRPr lang="fr-CA"/>
        </a:p>
      </dgm:t>
    </dgm:pt>
    <dgm:pt modelId="{C1438B10-A9C5-47F0-9484-95EB4B5E151B}" type="pres">
      <dgm:prSet presAssocID="{CA5BBB07-5FE0-4093-8E2E-9B54198BB686}" presName="descendantText" presStyleLbl="alignAccFollowNode1" presStyleIdx="2" presStyleCnt="4">
        <dgm:presLayoutVars>
          <dgm:bulletEnabled val="1"/>
        </dgm:presLayoutVars>
      </dgm:prSet>
      <dgm:spPr/>
      <dgm:t>
        <a:bodyPr/>
        <a:lstStyle/>
        <a:p>
          <a:endParaRPr lang="fr-CA"/>
        </a:p>
      </dgm:t>
    </dgm:pt>
    <dgm:pt modelId="{AB4E90FE-B5F2-4DCF-94CC-E80FD74F0CC5}" type="pres">
      <dgm:prSet presAssocID="{62E0FF23-C152-4218-8172-B056CD987C23}" presName="sp" presStyleCnt="0"/>
      <dgm:spPr/>
      <dgm:t>
        <a:bodyPr/>
        <a:lstStyle/>
        <a:p>
          <a:endParaRPr lang="fr-FR"/>
        </a:p>
      </dgm:t>
    </dgm:pt>
    <dgm:pt modelId="{60EF2ABB-3EA9-4AAD-B1CD-1F6C0348D608}" type="pres">
      <dgm:prSet presAssocID="{9935F714-CAA8-4577-9258-3454142F6BAC}" presName="linNode" presStyleCnt="0"/>
      <dgm:spPr/>
      <dgm:t>
        <a:bodyPr/>
        <a:lstStyle/>
        <a:p>
          <a:endParaRPr lang="fr-FR"/>
        </a:p>
      </dgm:t>
    </dgm:pt>
    <dgm:pt modelId="{054C8FF7-C7FE-47E0-A9A6-C43769874F53}" type="pres">
      <dgm:prSet presAssocID="{9935F714-CAA8-4577-9258-3454142F6BAC}" presName="parentText" presStyleLbl="node1" presStyleIdx="3" presStyleCnt="4">
        <dgm:presLayoutVars>
          <dgm:chMax val="1"/>
          <dgm:bulletEnabled val="1"/>
        </dgm:presLayoutVars>
      </dgm:prSet>
      <dgm:spPr/>
      <dgm:t>
        <a:bodyPr/>
        <a:lstStyle/>
        <a:p>
          <a:endParaRPr lang="fr-FR"/>
        </a:p>
      </dgm:t>
    </dgm:pt>
    <dgm:pt modelId="{3F655F76-37E4-4128-8A80-EB52249AE0B4}" type="pres">
      <dgm:prSet presAssocID="{9935F714-CAA8-4577-9258-3454142F6BAC}" presName="descendantText" presStyleLbl="alignAccFollowNode1" presStyleIdx="3" presStyleCnt="4">
        <dgm:presLayoutVars>
          <dgm:bulletEnabled val="1"/>
        </dgm:presLayoutVars>
      </dgm:prSet>
      <dgm:spPr/>
      <dgm:t>
        <a:bodyPr/>
        <a:lstStyle/>
        <a:p>
          <a:endParaRPr lang="fr-FR"/>
        </a:p>
      </dgm:t>
    </dgm:pt>
  </dgm:ptLst>
  <dgm:cxnLst>
    <dgm:cxn modelId="{8F89F304-1429-2546-9C41-67014EA5E486}" type="presOf" srcId="{3C106F77-A881-4A13-A8AC-583846ED20BB}" destId="{DCEB9C3E-3EED-4BE2-B89A-DAAA93372578}" srcOrd="0" destOrd="0" presId="urn:microsoft.com/office/officeart/2005/8/layout/vList5"/>
    <dgm:cxn modelId="{DFE2F7AA-9319-6144-816F-E696A02228F1}" type="presOf" srcId="{F4915760-53FA-4131-AF70-B6421C06C74E}" destId="{C1438B10-A9C5-47F0-9484-95EB4B5E151B}" srcOrd="0" destOrd="0" presId="urn:microsoft.com/office/officeart/2005/8/layout/vList5"/>
    <dgm:cxn modelId="{757EFCF2-D82F-1348-9FC4-4C4ACA3C527B}" type="presOf" srcId="{CA5BBB07-5FE0-4093-8E2E-9B54198BB686}" destId="{4D322116-1B2F-432A-9768-30A9687AB551}" srcOrd="0" destOrd="0" presId="urn:microsoft.com/office/officeart/2005/8/layout/vList5"/>
    <dgm:cxn modelId="{A776FA19-4347-724B-83D8-D7DEB440C0D3}" type="presOf" srcId="{A030E8E4-45A9-5D47-85F8-28D84D40FEA6}" destId="{9B9D7118-600B-450B-8B48-B75CF95343EF}" srcOrd="0" destOrd="1" presId="urn:microsoft.com/office/officeart/2005/8/layout/vList5"/>
    <dgm:cxn modelId="{61D0851B-8E73-4458-BE16-0F35FB53017F}" srcId="{9935F714-CAA8-4577-9258-3454142F6BAC}" destId="{7B6D79EF-AD29-461A-B544-BBB73E7F9A49}" srcOrd="0" destOrd="0" parTransId="{22D4EFE7-C7B4-4141-8A33-2C5C8B849A03}" sibTransId="{F5FAC032-EA12-4944-9A3A-17294E6B118F}"/>
    <dgm:cxn modelId="{BE571138-3C58-DF48-8643-68602CF39815}" type="presOf" srcId="{3F7FAA5F-A9D4-498F-96C7-A2F5DB0C7896}" destId="{A9C3F223-4333-4D53-A128-04CB3DDB76D1}" srcOrd="0" destOrd="2" presId="urn:microsoft.com/office/officeart/2005/8/layout/vList5"/>
    <dgm:cxn modelId="{2716733B-69C5-FF4A-B1C4-391BDB985E47}" type="presOf" srcId="{3453D256-2137-41D3-A588-24DCFD989080}" destId="{6B74394A-FEEC-4586-A191-D132288A9064}" srcOrd="0" destOrd="0" presId="urn:microsoft.com/office/officeart/2005/8/layout/vList5"/>
    <dgm:cxn modelId="{8540B3E1-F09E-408F-8990-0678037AFB5B}" srcId="{3453D256-2137-41D3-A588-24DCFD989080}" destId="{CA5BBB07-5FE0-4093-8E2E-9B54198BB686}" srcOrd="2" destOrd="0" parTransId="{71BDE50F-929F-4841-A28D-E0CF3CB493FF}" sibTransId="{62E0FF23-C152-4218-8172-B056CD987C23}"/>
    <dgm:cxn modelId="{A1D720C4-7432-4185-8949-41E6E263ABD7}" srcId="{9935F714-CAA8-4577-9258-3454142F6BAC}" destId="{36528831-5A00-4694-BDF0-05A92B2BCF26}" srcOrd="1" destOrd="0" parTransId="{960BEFCF-48A2-4E02-8F96-13857529D3E8}" sibTransId="{056A895C-9089-446A-A9FD-B935592C05E1}"/>
    <dgm:cxn modelId="{EBCB5B6A-EA38-8643-A9C7-7CB6CCC7E961}" type="presOf" srcId="{FE593BE0-DD63-DB4B-8E6E-D96E2E48AEFB}" destId="{A9C3F223-4333-4D53-A128-04CB3DDB76D1}" srcOrd="0" destOrd="1" presId="urn:microsoft.com/office/officeart/2005/8/layout/vList5"/>
    <dgm:cxn modelId="{915C23DB-E02A-F842-A2AE-DB223C76B167}" type="presOf" srcId="{B5DCCB80-77A8-493F-95CC-A88D1F89A29B}" destId="{707F5DEB-7CD1-4D36-BF01-8C13F88D29EC}" srcOrd="0" destOrd="0" presId="urn:microsoft.com/office/officeart/2005/8/layout/vList5"/>
    <dgm:cxn modelId="{F7216747-2CA5-D94F-A004-49E5512AA117}" type="presOf" srcId="{4AC1C43D-CDF6-40F1-BFED-FDCDCC2DDA13}" destId="{C1438B10-A9C5-47F0-9484-95EB4B5E151B}" srcOrd="0" destOrd="3" presId="urn:microsoft.com/office/officeart/2005/8/layout/vList5"/>
    <dgm:cxn modelId="{8A4CC892-636C-B64A-AFEA-8438F7F9B890}" type="presOf" srcId="{A718831A-9FF1-48DF-8295-1F8ECEA090E7}" destId="{3F655F76-37E4-4128-8A80-EB52249AE0B4}" srcOrd="0" destOrd="2" presId="urn:microsoft.com/office/officeart/2005/8/layout/vList5"/>
    <dgm:cxn modelId="{CCBB0023-807C-B34D-AE47-CE4F5EA8F1F5}" type="presOf" srcId="{9935F714-CAA8-4577-9258-3454142F6BAC}" destId="{054C8FF7-C7FE-47E0-A9A6-C43769874F53}" srcOrd="0" destOrd="0" presId="urn:microsoft.com/office/officeart/2005/8/layout/vList5"/>
    <dgm:cxn modelId="{736DAF34-EFF6-704C-A9A7-9C63A645AFD0}" srcId="{3C106F77-A881-4A13-A8AC-583846ED20BB}" destId="{FE593BE0-DD63-DB4B-8E6E-D96E2E48AEFB}" srcOrd="1" destOrd="0" parTransId="{40D47569-E552-AD4C-AE26-49DE037E1AD4}" sibTransId="{95A702CC-9129-7042-B23D-21E21198EDED}"/>
    <dgm:cxn modelId="{980007E4-3BA7-4A40-96C7-A0CB9301E8CF}" srcId="{3C106F77-A881-4A13-A8AC-583846ED20BB}" destId="{101046A8-4DBB-4305-8468-4127531E16F5}" srcOrd="0" destOrd="0" parTransId="{E513B434-3B20-4859-9DB8-4AFBD2ABB876}" sibTransId="{E0CAAF8B-6F9F-45F4-B634-13229B33108C}"/>
    <dgm:cxn modelId="{8F767836-E8AE-F44B-932A-C6F10C30CD31}" type="presOf" srcId="{7B6D79EF-AD29-461A-B544-BBB73E7F9A49}" destId="{3F655F76-37E4-4128-8A80-EB52249AE0B4}" srcOrd="0" destOrd="0" presId="urn:microsoft.com/office/officeart/2005/8/layout/vList5"/>
    <dgm:cxn modelId="{F56AA3C1-A85A-B74B-994F-EC06187401D5}" type="presOf" srcId="{2A7BA28A-922E-428D-B26E-CB713E81E73C}" destId="{C1438B10-A9C5-47F0-9484-95EB4B5E151B}" srcOrd="0" destOrd="2" presId="urn:microsoft.com/office/officeart/2005/8/layout/vList5"/>
    <dgm:cxn modelId="{CA9E8F78-A9F9-7241-8F71-F4B401F63DE3}" type="presOf" srcId="{8918D58D-0814-4358-87CE-D12075DB82C8}" destId="{C1438B10-A9C5-47F0-9484-95EB4B5E151B}" srcOrd="0" destOrd="1" presId="urn:microsoft.com/office/officeart/2005/8/layout/vList5"/>
    <dgm:cxn modelId="{CD2E86D9-5C43-49CB-9F43-D21E05063CAF}" srcId="{3C106F77-A881-4A13-A8AC-583846ED20BB}" destId="{3F7FAA5F-A9D4-498F-96C7-A2F5DB0C7896}" srcOrd="2" destOrd="0" parTransId="{C8C90A42-8F21-45FC-A229-5F8FBF1B4787}" sibTransId="{AE999AF8-53E1-4E38-9050-75D856BF7A2C}"/>
    <dgm:cxn modelId="{91F5299C-23F4-4B5E-9168-7EB6C1B63177}" srcId="{B5DCCB80-77A8-493F-95CC-A88D1F89A29B}" destId="{0ABFDDCE-1FFD-4107-BD59-7BD3FBAFD7E2}" srcOrd="0" destOrd="0" parTransId="{7651ECDD-03B1-424B-9772-6E598950D3AB}" sibTransId="{FE89F3A6-6C43-4361-9576-A6DABD34041F}"/>
    <dgm:cxn modelId="{1F2B5CCD-8E8A-0045-800B-C1E1B0F4E301}" type="presOf" srcId="{0ABFDDCE-1FFD-4107-BD59-7BD3FBAFD7E2}" destId="{9B9D7118-600B-450B-8B48-B75CF95343EF}" srcOrd="0" destOrd="0" presId="urn:microsoft.com/office/officeart/2005/8/layout/vList5"/>
    <dgm:cxn modelId="{00B27EB7-AFA1-455F-9D65-7A86A05271B2}" srcId="{3453D256-2137-41D3-A588-24DCFD989080}" destId="{B5DCCB80-77A8-493F-95CC-A88D1F89A29B}" srcOrd="0" destOrd="0" parTransId="{D3F0663C-3713-40C1-9B11-DAFAD0E36C2A}" sibTransId="{4F2182A9-E6C2-4B92-B148-521FA0E48EC2}"/>
    <dgm:cxn modelId="{8269C26D-9D22-41B2-B452-B8AC2839F722}" srcId="{F4915760-53FA-4131-AF70-B6421C06C74E}" destId="{8918D58D-0814-4358-87CE-D12075DB82C8}" srcOrd="0" destOrd="0" parTransId="{F24AFA3A-EF59-4028-850F-853E52A809D4}" sibTransId="{6FF11696-159D-41CF-8220-A31EB126883D}"/>
    <dgm:cxn modelId="{BC175A60-7E07-4554-A4B2-1DEE2646DA00}" srcId="{9935F714-CAA8-4577-9258-3454142F6BAC}" destId="{A718831A-9FF1-48DF-8295-1F8ECEA090E7}" srcOrd="2" destOrd="0" parTransId="{2BF37D41-31BA-4B81-9D42-FBB7BBDF73A0}" sibTransId="{C333EFC8-2A4C-4A31-9801-2C7F85A5D68F}"/>
    <dgm:cxn modelId="{F2FF2178-3B4D-45C7-863C-D58FFE9A2BEC}" srcId="{F4915760-53FA-4131-AF70-B6421C06C74E}" destId="{2A7BA28A-922E-428D-B26E-CB713E81E73C}" srcOrd="1" destOrd="0" parTransId="{166ACAA8-FF78-4EE1-8CAD-9ECFB76962FC}" sibTransId="{5722EDA6-AD78-4B06-947E-71883314B7CC}"/>
    <dgm:cxn modelId="{8A640ACC-9A48-064C-9F88-B51540B02726}" type="presOf" srcId="{101046A8-4DBB-4305-8468-4127531E16F5}" destId="{A9C3F223-4333-4D53-A128-04CB3DDB76D1}" srcOrd="0" destOrd="0" presId="urn:microsoft.com/office/officeart/2005/8/layout/vList5"/>
    <dgm:cxn modelId="{26C41FA6-479F-4744-B0EF-5CE3B69D110C}" type="presOf" srcId="{36528831-5A00-4694-BDF0-05A92B2BCF26}" destId="{3F655F76-37E4-4128-8A80-EB52249AE0B4}" srcOrd="0" destOrd="1" presId="urn:microsoft.com/office/officeart/2005/8/layout/vList5"/>
    <dgm:cxn modelId="{13ED3563-1730-47B4-BF31-EB689189EF34}" srcId="{3453D256-2137-41D3-A588-24DCFD989080}" destId="{9935F714-CAA8-4577-9258-3454142F6BAC}" srcOrd="3" destOrd="0" parTransId="{F4625370-0919-48E6-A638-45D36BE461AB}" sibTransId="{1A760D6F-4CC4-4A86-83CF-10381D896831}"/>
    <dgm:cxn modelId="{34BFDDED-32F5-C148-B556-3BEE1FA9BCBC}" srcId="{B5DCCB80-77A8-493F-95CC-A88D1F89A29B}" destId="{A030E8E4-45A9-5D47-85F8-28D84D40FEA6}" srcOrd="1" destOrd="0" parTransId="{48A66E11-FA6B-8347-92F5-929BEBAAD469}" sibTransId="{3ABD1AE4-E66D-3946-BF98-01B940D2E3B2}"/>
    <dgm:cxn modelId="{6B335F10-2E99-425A-91B4-5B54FE5461A5}" srcId="{CA5BBB07-5FE0-4093-8E2E-9B54198BB686}" destId="{F4915760-53FA-4131-AF70-B6421C06C74E}" srcOrd="0" destOrd="0" parTransId="{9E0B3448-5164-4040-AA22-AABA7B8F838D}" sibTransId="{47216BDD-6EFB-4B6B-A5AB-1271F34EF8C2}"/>
    <dgm:cxn modelId="{BD67D27E-D9FA-4400-9E76-E3E85BD88E31}" srcId="{F4915760-53FA-4131-AF70-B6421C06C74E}" destId="{4AC1C43D-CDF6-40F1-BFED-FDCDCC2DDA13}" srcOrd="2" destOrd="0" parTransId="{363A1253-A6F6-4C66-B46F-60E493EDEABC}" sibTransId="{364E0AC1-3EAC-4D4A-802F-5E27D73362FB}"/>
    <dgm:cxn modelId="{5970A73E-227D-48CF-ACD8-E58B0BA147B0}" srcId="{3453D256-2137-41D3-A588-24DCFD989080}" destId="{3C106F77-A881-4A13-A8AC-583846ED20BB}" srcOrd="1" destOrd="0" parTransId="{66CF6ADB-957B-4141-956A-619D1701DE12}" sibTransId="{D0F94842-1D6E-4890-9868-AF8C222EEE05}"/>
    <dgm:cxn modelId="{709283FC-064F-4548-8D8D-52D6A3A3CBD4}" type="presOf" srcId="{ACEEBDBF-8B44-44BD-967E-7C4FEDCDA390}" destId="{C1438B10-A9C5-47F0-9484-95EB4B5E151B}" srcOrd="0" destOrd="4" presId="urn:microsoft.com/office/officeart/2005/8/layout/vList5"/>
    <dgm:cxn modelId="{E6D5696E-4B9E-4CF3-8380-640CC9431A55}" srcId="{CA5BBB07-5FE0-4093-8E2E-9B54198BB686}" destId="{ACEEBDBF-8B44-44BD-967E-7C4FEDCDA390}" srcOrd="1" destOrd="0" parTransId="{9FF7AE6B-6440-43EC-B880-8434BBF36FCD}" sibTransId="{59EF6BE9-D33F-429D-893D-61BD49FF9175}"/>
    <dgm:cxn modelId="{B2D9695D-F135-5949-A547-DC21D7DD832F}" type="presParOf" srcId="{6B74394A-FEEC-4586-A191-D132288A9064}" destId="{71622699-9581-4B71-ADB3-CB896CA190B4}" srcOrd="0" destOrd="0" presId="urn:microsoft.com/office/officeart/2005/8/layout/vList5"/>
    <dgm:cxn modelId="{B649FB7A-5BEC-4440-BCA6-113DEA67B6B1}" type="presParOf" srcId="{71622699-9581-4B71-ADB3-CB896CA190B4}" destId="{707F5DEB-7CD1-4D36-BF01-8C13F88D29EC}" srcOrd="0" destOrd="0" presId="urn:microsoft.com/office/officeart/2005/8/layout/vList5"/>
    <dgm:cxn modelId="{1BE6458E-36F1-E042-828D-47CD55C74961}" type="presParOf" srcId="{71622699-9581-4B71-ADB3-CB896CA190B4}" destId="{9B9D7118-600B-450B-8B48-B75CF95343EF}" srcOrd="1" destOrd="0" presId="urn:microsoft.com/office/officeart/2005/8/layout/vList5"/>
    <dgm:cxn modelId="{8A54DCE0-970C-9648-B844-27CDB06D6572}" type="presParOf" srcId="{6B74394A-FEEC-4586-A191-D132288A9064}" destId="{CA0AA817-0670-4592-A666-8BE1CC224EC2}" srcOrd="1" destOrd="0" presId="urn:microsoft.com/office/officeart/2005/8/layout/vList5"/>
    <dgm:cxn modelId="{A786DFA4-6E7D-E744-9C1D-252E9D06A6BB}" type="presParOf" srcId="{6B74394A-FEEC-4586-A191-D132288A9064}" destId="{07147840-155E-47C7-97E1-19D16633B2F5}" srcOrd="2" destOrd="0" presId="urn:microsoft.com/office/officeart/2005/8/layout/vList5"/>
    <dgm:cxn modelId="{A7746FD9-7AC7-C344-81D4-6CCA9CA4746A}" type="presParOf" srcId="{07147840-155E-47C7-97E1-19D16633B2F5}" destId="{DCEB9C3E-3EED-4BE2-B89A-DAAA93372578}" srcOrd="0" destOrd="0" presId="urn:microsoft.com/office/officeart/2005/8/layout/vList5"/>
    <dgm:cxn modelId="{684D1E61-2459-0546-B841-C24778DCF8B3}" type="presParOf" srcId="{07147840-155E-47C7-97E1-19D16633B2F5}" destId="{A9C3F223-4333-4D53-A128-04CB3DDB76D1}" srcOrd="1" destOrd="0" presId="urn:microsoft.com/office/officeart/2005/8/layout/vList5"/>
    <dgm:cxn modelId="{98F3B37F-FB7E-3144-A0DF-9E9E02676B6F}" type="presParOf" srcId="{6B74394A-FEEC-4586-A191-D132288A9064}" destId="{5A0D7265-2B7B-4317-8D1E-4B2148DEE3F2}" srcOrd="3" destOrd="0" presId="urn:microsoft.com/office/officeart/2005/8/layout/vList5"/>
    <dgm:cxn modelId="{1A705D03-34B9-074F-AC3F-E950C24EE71D}" type="presParOf" srcId="{6B74394A-FEEC-4586-A191-D132288A9064}" destId="{C516F5F6-5ACB-43B6-AA6D-FD397EE7BD9F}" srcOrd="4" destOrd="0" presId="urn:microsoft.com/office/officeart/2005/8/layout/vList5"/>
    <dgm:cxn modelId="{5D908C53-FE41-5E4F-A268-D4BB57B16602}" type="presParOf" srcId="{C516F5F6-5ACB-43B6-AA6D-FD397EE7BD9F}" destId="{4D322116-1B2F-432A-9768-30A9687AB551}" srcOrd="0" destOrd="0" presId="urn:microsoft.com/office/officeart/2005/8/layout/vList5"/>
    <dgm:cxn modelId="{B17CD1DD-1A9C-CC42-86B9-625BA84FF7B5}" type="presParOf" srcId="{C516F5F6-5ACB-43B6-AA6D-FD397EE7BD9F}" destId="{C1438B10-A9C5-47F0-9484-95EB4B5E151B}" srcOrd="1" destOrd="0" presId="urn:microsoft.com/office/officeart/2005/8/layout/vList5"/>
    <dgm:cxn modelId="{7B0D5716-C907-1840-8D8F-8BE17D159F06}" type="presParOf" srcId="{6B74394A-FEEC-4586-A191-D132288A9064}" destId="{AB4E90FE-B5F2-4DCF-94CC-E80FD74F0CC5}" srcOrd="5" destOrd="0" presId="urn:microsoft.com/office/officeart/2005/8/layout/vList5"/>
    <dgm:cxn modelId="{93262B7A-6189-A74F-B573-983E9148F2B9}" type="presParOf" srcId="{6B74394A-FEEC-4586-A191-D132288A9064}" destId="{60EF2ABB-3EA9-4AAD-B1CD-1F6C0348D608}" srcOrd="6" destOrd="0" presId="urn:microsoft.com/office/officeart/2005/8/layout/vList5"/>
    <dgm:cxn modelId="{C11E4F49-B591-9B46-80BF-DAE4B3D4C83D}" type="presParOf" srcId="{60EF2ABB-3EA9-4AAD-B1CD-1F6C0348D608}" destId="{054C8FF7-C7FE-47E0-A9A6-C43769874F53}" srcOrd="0" destOrd="0" presId="urn:microsoft.com/office/officeart/2005/8/layout/vList5"/>
    <dgm:cxn modelId="{5F8558AF-992C-8644-9CB6-5C80FB8698BF}" type="presParOf" srcId="{60EF2ABB-3EA9-4AAD-B1CD-1F6C0348D608}" destId="{3F655F76-37E4-4128-8A80-EB52249AE0B4}" srcOrd="1" destOrd="0" presId="urn:microsoft.com/office/officeart/2005/8/layout/vList5"/>
  </dgm:cxnLst>
  <dgm:bg>
    <a:noFill/>
  </dgm:bg>
  <dgm:whole>
    <a:ln>
      <a:solidFill>
        <a:srgbClr val="577204"/>
      </a:solidFill>
    </a:ln>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1DC6712-C390-490A-8625-482359F969D9}"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fr-CA"/>
        </a:p>
      </dgm:t>
    </dgm:pt>
    <dgm:pt modelId="{E79184AC-0E8D-4AF6-BF27-B80E69E4D169}">
      <dgm:prSet phldrT="[Texte]"/>
      <dgm:spPr/>
      <dgm:t>
        <a:bodyPr/>
        <a:lstStyle/>
        <a:p>
          <a:r>
            <a:rPr lang="fr-CA" dirty="0" smtClean="0"/>
            <a:t>Analyse</a:t>
          </a:r>
          <a:endParaRPr lang="fr-CA" dirty="0"/>
        </a:p>
      </dgm:t>
    </dgm:pt>
    <dgm:pt modelId="{2507DBCC-0F7C-4887-BDD3-6BA875994FA7}" type="parTrans" cxnId="{BDF8AD25-BC1D-43EF-9514-9352F451858F}">
      <dgm:prSet/>
      <dgm:spPr/>
      <dgm:t>
        <a:bodyPr/>
        <a:lstStyle/>
        <a:p>
          <a:endParaRPr lang="fr-CA"/>
        </a:p>
      </dgm:t>
    </dgm:pt>
    <dgm:pt modelId="{23AD154E-4398-4D9A-A742-8E1807082D30}" type="sibTrans" cxnId="{BDF8AD25-BC1D-43EF-9514-9352F451858F}">
      <dgm:prSet/>
      <dgm:spPr/>
      <dgm:t>
        <a:bodyPr/>
        <a:lstStyle/>
        <a:p>
          <a:endParaRPr lang="fr-CA"/>
        </a:p>
      </dgm:t>
    </dgm:pt>
    <dgm:pt modelId="{C7995FC9-CF59-4D31-8150-96956C731719}">
      <dgm:prSet phldrT="[Texte]"/>
      <dgm:spPr/>
      <dgm:t>
        <a:bodyPr/>
        <a:lstStyle/>
        <a:p>
          <a:r>
            <a:rPr lang="fr-CA" b="0" dirty="0" smtClean="0">
              <a:solidFill>
                <a:schemeClr val="accent1">
                  <a:lumMod val="75000"/>
                </a:schemeClr>
              </a:solidFill>
              <a:effectLst>
                <a:outerShdw blurRad="38100" dist="38100" dir="2700000" algn="tl">
                  <a:srgbClr val="C0C0C0"/>
                </a:outerShdw>
              </a:effectLst>
            </a:rPr>
            <a:t>Identifier les besoins de formation</a:t>
          </a:r>
          <a:endParaRPr lang="fr-CA" dirty="0"/>
        </a:p>
      </dgm:t>
    </dgm:pt>
    <dgm:pt modelId="{FEBE1A89-DF2B-45E7-9594-9D1D7022C8EB}" type="parTrans" cxnId="{14A47E56-2C39-42D0-ACE7-2B5FD39E7EBB}">
      <dgm:prSet/>
      <dgm:spPr/>
      <dgm:t>
        <a:bodyPr/>
        <a:lstStyle/>
        <a:p>
          <a:endParaRPr lang="fr-CA"/>
        </a:p>
      </dgm:t>
    </dgm:pt>
    <dgm:pt modelId="{D9D609DF-07C3-4D04-B9BE-9CA5D6DA71B9}" type="sibTrans" cxnId="{14A47E56-2C39-42D0-ACE7-2B5FD39E7EBB}">
      <dgm:prSet/>
      <dgm:spPr/>
      <dgm:t>
        <a:bodyPr/>
        <a:lstStyle/>
        <a:p>
          <a:endParaRPr lang="fr-CA"/>
        </a:p>
      </dgm:t>
    </dgm:pt>
    <dgm:pt modelId="{39743A01-3814-40BA-998B-662719D5DABA}">
      <dgm:prSet phldrT="[Texte]"/>
      <dgm:spPr/>
      <dgm:t>
        <a:bodyPr/>
        <a:lstStyle/>
        <a:p>
          <a:r>
            <a:rPr lang="fr-CA" dirty="0" smtClean="0"/>
            <a:t>Conception</a:t>
          </a:r>
          <a:endParaRPr lang="fr-CA" dirty="0"/>
        </a:p>
      </dgm:t>
    </dgm:pt>
    <dgm:pt modelId="{96F07D70-2F46-4AD5-806E-A66E2B3B01EA}" type="parTrans" cxnId="{09BC0B09-0947-422B-8597-31128E3B41BE}">
      <dgm:prSet/>
      <dgm:spPr/>
      <dgm:t>
        <a:bodyPr/>
        <a:lstStyle/>
        <a:p>
          <a:endParaRPr lang="fr-CA"/>
        </a:p>
      </dgm:t>
    </dgm:pt>
    <dgm:pt modelId="{92BACA6E-EECA-4ABB-9B3B-FFBD90171CD4}" type="sibTrans" cxnId="{09BC0B09-0947-422B-8597-31128E3B41BE}">
      <dgm:prSet/>
      <dgm:spPr/>
      <dgm:t>
        <a:bodyPr/>
        <a:lstStyle/>
        <a:p>
          <a:endParaRPr lang="fr-CA"/>
        </a:p>
      </dgm:t>
    </dgm:pt>
    <dgm:pt modelId="{5D5828D7-5C87-4C40-B3D5-29AE8A2B80F9}">
      <dgm:prSet phldrT="[Texte]"/>
      <dgm:spPr/>
      <dgm:t>
        <a:bodyPr/>
        <a:lstStyle/>
        <a:p>
          <a:r>
            <a:rPr lang="fr-CA" b="0" dirty="0" smtClean="0">
              <a:solidFill>
                <a:schemeClr val="accent1">
                  <a:lumMod val="75000"/>
                </a:schemeClr>
              </a:solidFill>
            </a:rPr>
            <a:t>Modélisation des connaissances et des compétences</a:t>
          </a:r>
          <a:endParaRPr lang="fr-CA" dirty="0"/>
        </a:p>
      </dgm:t>
    </dgm:pt>
    <dgm:pt modelId="{CDF7F5FF-2974-4B4C-880B-BA751723966E}" type="parTrans" cxnId="{104A822D-F636-4168-8AB0-D4B8E14F6F90}">
      <dgm:prSet/>
      <dgm:spPr/>
      <dgm:t>
        <a:bodyPr/>
        <a:lstStyle/>
        <a:p>
          <a:endParaRPr lang="fr-CA"/>
        </a:p>
      </dgm:t>
    </dgm:pt>
    <dgm:pt modelId="{701EEBF5-C97D-4F29-9D0E-EBBD39AC5174}" type="sibTrans" cxnId="{104A822D-F636-4168-8AB0-D4B8E14F6F90}">
      <dgm:prSet/>
      <dgm:spPr/>
      <dgm:t>
        <a:bodyPr/>
        <a:lstStyle/>
        <a:p>
          <a:endParaRPr lang="fr-CA"/>
        </a:p>
      </dgm:t>
    </dgm:pt>
    <dgm:pt modelId="{A9A93F27-EBEC-4D61-9DA5-E7CC3F259D1B}">
      <dgm:prSet phldrT="[Texte]"/>
      <dgm:spPr/>
      <dgm:t>
        <a:bodyPr/>
        <a:lstStyle/>
        <a:p>
          <a:r>
            <a:rPr lang="fr-CA" dirty="0" smtClean="0"/>
            <a:t>Conception</a:t>
          </a:r>
          <a:endParaRPr lang="fr-CA" dirty="0"/>
        </a:p>
      </dgm:t>
    </dgm:pt>
    <dgm:pt modelId="{F9D7A98D-2E70-4207-9BAB-B13521C42F67}" type="parTrans" cxnId="{33E2E3CF-2C6F-4490-806D-A34E8CF9BB24}">
      <dgm:prSet/>
      <dgm:spPr/>
      <dgm:t>
        <a:bodyPr/>
        <a:lstStyle/>
        <a:p>
          <a:endParaRPr lang="fr-CA"/>
        </a:p>
      </dgm:t>
    </dgm:pt>
    <dgm:pt modelId="{164E83B2-1C98-47B6-BBCA-F588824EC2EC}" type="sibTrans" cxnId="{33E2E3CF-2C6F-4490-806D-A34E8CF9BB24}">
      <dgm:prSet/>
      <dgm:spPr/>
      <dgm:t>
        <a:bodyPr/>
        <a:lstStyle/>
        <a:p>
          <a:endParaRPr lang="fr-CA"/>
        </a:p>
      </dgm:t>
    </dgm:pt>
    <dgm:pt modelId="{E261F183-7C63-4EF2-8FAD-AF200BB25E07}">
      <dgm:prSet phldrT="[Texte]"/>
      <dgm:spPr/>
      <dgm:t>
        <a:bodyPr/>
        <a:lstStyle/>
        <a:p>
          <a:r>
            <a:rPr lang="fr-CA" b="0" dirty="0" smtClean="0">
              <a:solidFill>
                <a:schemeClr val="accent1">
                  <a:lumMod val="75000"/>
                </a:schemeClr>
              </a:solidFill>
            </a:rPr>
            <a:t>Scénarisation pédagogique</a:t>
          </a:r>
          <a:endParaRPr lang="fr-CA" dirty="0"/>
        </a:p>
      </dgm:t>
    </dgm:pt>
    <dgm:pt modelId="{5E04A11D-1794-46D3-B50E-5DB56129AA91}" type="parTrans" cxnId="{7A27477B-02F4-454B-AACC-2A3262A1225A}">
      <dgm:prSet/>
      <dgm:spPr/>
      <dgm:t>
        <a:bodyPr/>
        <a:lstStyle/>
        <a:p>
          <a:endParaRPr lang="fr-CA"/>
        </a:p>
      </dgm:t>
    </dgm:pt>
    <dgm:pt modelId="{9AB8EE08-54C2-423B-9F03-C73F339EF188}" type="sibTrans" cxnId="{7A27477B-02F4-454B-AACC-2A3262A1225A}">
      <dgm:prSet/>
      <dgm:spPr/>
      <dgm:t>
        <a:bodyPr/>
        <a:lstStyle/>
        <a:p>
          <a:endParaRPr lang="fr-CA"/>
        </a:p>
      </dgm:t>
    </dgm:pt>
    <dgm:pt modelId="{B6F34F63-56FC-424B-B4C7-EC1B5D030EDE}">
      <dgm:prSet/>
      <dgm:spPr/>
      <dgm:t>
        <a:bodyPr/>
        <a:lstStyle/>
        <a:p>
          <a:endParaRPr lang="fr-CA" b="0" dirty="0">
            <a:solidFill>
              <a:schemeClr val="accent1">
                <a:lumMod val="75000"/>
              </a:schemeClr>
            </a:solidFill>
          </a:endParaRPr>
        </a:p>
      </dgm:t>
    </dgm:pt>
    <dgm:pt modelId="{983D9A9A-C8AE-4B0C-A187-F757640EE833}" type="parTrans" cxnId="{2DBF54D8-E9CB-43FF-839B-4B07FA5AE099}">
      <dgm:prSet/>
      <dgm:spPr/>
      <dgm:t>
        <a:bodyPr/>
        <a:lstStyle/>
        <a:p>
          <a:endParaRPr lang="fr-CA"/>
        </a:p>
      </dgm:t>
    </dgm:pt>
    <dgm:pt modelId="{943ED8A8-1ED7-420E-BEAA-F9560115B322}" type="sibTrans" cxnId="{2DBF54D8-E9CB-43FF-839B-4B07FA5AE099}">
      <dgm:prSet/>
      <dgm:spPr/>
      <dgm:t>
        <a:bodyPr/>
        <a:lstStyle/>
        <a:p>
          <a:endParaRPr lang="fr-CA"/>
        </a:p>
      </dgm:t>
    </dgm:pt>
    <dgm:pt modelId="{384B9622-2590-4F19-8FF9-2DE6429CF9D0}">
      <dgm:prSet/>
      <dgm:spPr/>
      <dgm:t>
        <a:bodyPr/>
        <a:lstStyle/>
        <a:p>
          <a:endParaRPr lang="fr-CA" b="0" dirty="0">
            <a:solidFill>
              <a:schemeClr val="accent1">
                <a:lumMod val="75000"/>
              </a:schemeClr>
            </a:solidFill>
          </a:endParaRPr>
        </a:p>
      </dgm:t>
    </dgm:pt>
    <dgm:pt modelId="{F1FF8419-095E-4661-AA45-A0F3B210B2A5}" type="parTrans" cxnId="{75A1695D-B1FC-4DB4-AA7F-C1BB9FAA4877}">
      <dgm:prSet/>
      <dgm:spPr/>
      <dgm:t>
        <a:bodyPr/>
        <a:lstStyle/>
        <a:p>
          <a:endParaRPr lang="fr-CA"/>
        </a:p>
      </dgm:t>
    </dgm:pt>
    <dgm:pt modelId="{512719FB-2CBF-4E11-A4ED-5FADB309924B}" type="sibTrans" cxnId="{75A1695D-B1FC-4DB4-AA7F-C1BB9FAA4877}">
      <dgm:prSet/>
      <dgm:spPr/>
      <dgm:t>
        <a:bodyPr/>
        <a:lstStyle/>
        <a:p>
          <a:endParaRPr lang="fr-CA"/>
        </a:p>
      </dgm:t>
    </dgm:pt>
    <dgm:pt modelId="{5FC2354D-D048-4DAA-B6E8-7B5B2A663AAE}">
      <dgm:prSet/>
      <dgm:spPr/>
      <dgm:t>
        <a:bodyPr/>
        <a:lstStyle/>
        <a:p>
          <a:endParaRPr lang="fr-CA" dirty="0"/>
        </a:p>
      </dgm:t>
    </dgm:pt>
    <dgm:pt modelId="{E1B980A8-51FF-4E1B-8BBB-CB95B1925A11}" type="parTrans" cxnId="{2FA3AF98-63C5-47F6-A44A-24753DB43FA2}">
      <dgm:prSet/>
      <dgm:spPr/>
      <dgm:t>
        <a:bodyPr/>
        <a:lstStyle/>
        <a:p>
          <a:endParaRPr lang="fr-CA"/>
        </a:p>
      </dgm:t>
    </dgm:pt>
    <dgm:pt modelId="{87811C3E-7E67-480A-B9CA-1538424D13FB}" type="sibTrans" cxnId="{2FA3AF98-63C5-47F6-A44A-24753DB43FA2}">
      <dgm:prSet/>
      <dgm:spPr/>
      <dgm:t>
        <a:bodyPr/>
        <a:lstStyle/>
        <a:p>
          <a:endParaRPr lang="fr-CA"/>
        </a:p>
      </dgm:t>
    </dgm:pt>
    <dgm:pt modelId="{8A56B565-B7FD-47E3-811C-CF12C92B3662}">
      <dgm:prSet/>
      <dgm:spPr/>
      <dgm:t>
        <a:bodyPr/>
        <a:lstStyle/>
        <a:p>
          <a:r>
            <a:rPr lang="fr-CA" dirty="0" smtClean="0"/>
            <a:t>Production</a:t>
          </a:r>
          <a:endParaRPr lang="fr-CA" dirty="0"/>
        </a:p>
      </dgm:t>
    </dgm:pt>
    <dgm:pt modelId="{3B808A87-9803-4BF3-A2B3-23A1EC068FC8}" type="parTrans" cxnId="{2EDF73F2-DD81-4733-81C3-73CFF05C30A6}">
      <dgm:prSet/>
      <dgm:spPr/>
      <dgm:t>
        <a:bodyPr/>
        <a:lstStyle/>
        <a:p>
          <a:endParaRPr lang="fr-CA"/>
        </a:p>
      </dgm:t>
    </dgm:pt>
    <dgm:pt modelId="{00A84B68-3D71-411C-B837-D9769A412A18}" type="sibTrans" cxnId="{2EDF73F2-DD81-4733-81C3-73CFF05C30A6}">
      <dgm:prSet/>
      <dgm:spPr/>
      <dgm:t>
        <a:bodyPr/>
        <a:lstStyle/>
        <a:p>
          <a:endParaRPr lang="fr-CA"/>
        </a:p>
      </dgm:t>
    </dgm:pt>
    <dgm:pt modelId="{67999C79-490D-4748-85AC-CFAF1BA036FB}">
      <dgm:prSet/>
      <dgm:spPr/>
      <dgm:t>
        <a:bodyPr/>
        <a:lstStyle/>
        <a:p>
          <a:r>
            <a:rPr lang="fr-CA" b="0" dirty="0" smtClean="0">
              <a:solidFill>
                <a:schemeClr val="accent1">
                  <a:lumMod val="75000"/>
                </a:schemeClr>
              </a:solidFill>
            </a:rPr>
            <a:t>Médiatisation</a:t>
          </a:r>
          <a:endParaRPr lang="fr-CA" dirty="0"/>
        </a:p>
      </dgm:t>
    </dgm:pt>
    <dgm:pt modelId="{E339270A-E466-4452-9722-C3A060A3B750}" type="parTrans" cxnId="{D0960B7A-ABCA-453C-9C21-BA0B562FAB67}">
      <dgm:prSet/>
      <dgm:spPr/>
      <dgm:t>
        <a:bodyPr/>
        <a:lstStyle/>
        <a:p>
          <a:endParaRPr lang="fr-CA"/>
        </a:p>
      </dgm:t>
    </dgm:pt>
    <dgm:pt modelId="{346BBE3A-6AAB-4742-8FC2-2DB5666999EA}" type="sibTrans" cxnId="{D0960B7A-ABCA-453C-9C21-BA0B562FAB67}">
      <dgm:prSet/>
      <dgm:spPr/>
      <dgm:t>
        <a:bodyPr/>
        <a:lstStyle/>
        <a:p>
          <a:endParaRPr lang="fr-CA"/>
        </a:p>
      </dgm:t>
    </dgm:pt>
    <dgm:pt modelId="{014D5970-3407-48B3-BA72-B6BE934F4159}">
      <dgm:prSet phldrT="[Texte]"/>
      <dgm:spPr/>
      <dgm:t>
        <a:bodyPr/>
        <a:lstStyle/>
        <a:p>
          <a:endParaRPr lang="fr-CA" dirty="0"/>
        </a:p>
      </dgm:t>
    </dgm:pt>
    <dgm:pt modelId="{5BD6E160-C88A-4540-8BB9-042773D76459}" type="parTrans" cxnId="{1D5E4DE9-BDEC-4C11-BDD0-5E0E85165585}">
      <dgm:prSet/>
      <dgm:spPr/>
      <dgm:t>
        <a:bodyPr/>
        <a:lstStyle/>
        <a:p>
          <a:endParaRPr lang="fr-CA"/>
        </a:p>
      </dgm:t>
    </dgm:pt>
    <dgm:pt modelId="{807CE63F-876B-4CF4-B870-E61091C12749}" type="sibTrans" cxnId="{1D5E4DE9-BDEC-4C11-BDD0-5E0E85165585}">
      <dgm:prSet/>
      <dgm:spPr/>
      <dgm:t>
        <a:bodyPr/>
        <a:lstStyle/>
        <a:p>
          <a:endParaRPr lang="fr-CA"/>
        </a:p>
      </dgm:t>
    </dgm:pt>
    <dgm:pt modelId="{8A52284D-A58A-4B92-91F3-919C396C8138}" type="pres">
      <dgm:prSet presAssocID="{41DC6712-C390-490A-8625-482359F969D9}" presName="Name0" presStyleCnt="0">
        <dgm:presLayoutVars>
          <dgm:dir/>
          <dgm:animLvl val="lvl"/>
          <dgm:resizeHandles val="exact"/>
        </dgm:presLayoutVars>
      </dgm:prSet>
      <dgm:spPr/>
      <dgm:t>
        <a:bodyPr/>
        <a:lstStyle/>
        <a:p>
          <a:endParaRPr lang="fr-FR"/>
        </a:p>
      </dgm:t>
    </dgm:pt>
    <dgm:pt modelId="{21EB44A8-5BF5-4DC4-B813-1F9BF3B335ED}" type="pres">
      <dgm:prSet presAssocID="{41DC6712-C390-490A-8625-482359F969D9}" presName="tSp" presStyleCnt="0"/>
      <dgm:spPr/>
    </dgm:pt>
    <dgm:pt modelId="{66D37711-4F5E-4397-A6BD-4483869001C2}" type="pres">
      <dgm:prSet presAssocID="{41DC6712-C390-490A-8625-482359F969D9}" presName="bSp" presStyleCnt="0"/>
      <dgm:spPr/>
    </dgm:pt>
    <dgm:pt modelId="{B7027814-967D-4D7D-ABB5-708285E8D28F}" type="pres">
      <dgm:prSet presAssocID="{41DC6712-C390-490A-8625-482359F969D9}" presName="process" presStyleCnt="0"/>
      <dgm:spPr/>
    </dgm:pt>
    <dgm:pt modelId="{7C019214-A5DE-4FDD-B798-B4799D370012}" type="pres">
      <dgm:prSet presAssocID="{E79184AC-0E8D-4AF6-BF27-B80E69E4D169}" presName="composite1" presStyleCnt="0"/>
      <dgm:spPr/>
    </dgm:pt>
    <dgm:pt modelId="{DF05D4CB-E5AE-4E48-BFE2-BBF06AE97308}" type="pres">
      <dgm:prSet presAssocID="{E79184AC-0E8D-4AF6-BF27-B80E69E4D169}" presName="dummyNode1" presStyleLbl="node1" presStyleIdx="0" presStyleCnt="4"/>
      <dgm:spPr/>
    </dgm:pt>
    <dgm:pt modelId="{EBB4AA0D-51AC-43A1-B1F5-E577920CE0AD}" type="pres">
      <dgm:prSet presAssocID="{E79184AC-0E8D-4AF6-BF27-B80E69E4D169}" presName="childNode1" presStyleLbl="bgAcc1" presStyleIdx="0" presStyleCnt="4">
        <dgm:presLayoutVars>
          <dgm:bulletEnabled val="1"/>
        </dgm:presLayoutVars>
      </dgm:prSet>
      <dgm:spPr/>
      <dgm:t>
        <a:bodyPr/>
        <a:lstStyle/>
        <a:p>
          <a:endParaRPr lang="fr-FR"/>
        </a:p>
      </dgm:t>
    </dgm:pt>
    <dgm:pt modelId="{579EDD4D-20D3-416A-A782-F2A6B61948E1}" type="pres">
      <dgm:prSet presAssocID="{E79184AC-0E8D-4AF6-BF27-B80E69E4D169}" presName="childNode1tx" presStyleLbl="bgAcc1" presStyleIdx="0" presStyleCnt="4">
        <dgm:presLayoutVars>
          <dgm:bulletEnabled val="1"/>
        </dgm:presLayoutVars>
      </dgm:prSet>
      <dgm:spPr/>
      <dgm:t>
        <a:bodyPr/>
        <a:lstStyle/>
        <a:p>
          <a:endParaRPr lang="fr-FR"/>
        </a:p>
      </dgm:t>
    </dgm:pt>
    <dgm:pt modelId="{95734C96-D737-447E-8504-772B79F47FF9}" type="pres">
      <dgm:prSet presAssocID="{E79184AC-0E8D-4AF6-BF27-B80E69E4D169}" presName="parentNode1" presStyleLbl="node1" presStyleIdx="0" presStyleCnt="4">
        <dgm:presLayoutVars>
          <dgm:chMax val="1"/>
          <dgm:bulletEnabled val="1"/>
        </dgm:presLayoutVars>
      </dgm:prSet>
      <dgm:spPr/>
      <dgm:t>
        <a:bodyPr/>
        <a:lstStyle/>
        <a:p>
          <a:endParaRPr lang="fr-FR"/>
        </a:p>
      </dgm:t>
    </dgm:pt>
    <dgm:pt modelId="{0CDE7D90-A284-420C-8EC0-628BD94AFDBB}" type="pres">
      <dgm:prSet presAssocID="{E79184AC-0E8D-4AF6-BF27-B80E69E4D169}" presName="connSite1" presStyleCnt="0"/>
      <dgm:spPr/>
    </dgm:pt>
    <dgm:pt modelId="{BD10488B-C838-4F73-B519-203B33B1033B}" type="pres">
      <dgm:prSet presAssocID="{23AD154E-4398-4D9A-A742-8E1807082D30}" presName="Name9" presStyleLbl="sibTrans2D1" presStyleIdx="0" presStyleCnt="3"/>
      <dgm:spPr/>
      <dgm:t>
        <a:bodyPr/>
        <a:lstStyle/>
        <a:p>
          <a:endParaRPr lang="fr-FR"/>
        </a:p>
      </dgm:t>
    </dgm:pt>
    <dgm:pt modelId="{ECB990A0-CA6C-46C3-B605-D9FF5D4D2C07}" type="pres">
      <dgm:prSet presAssocID="{39743A01-3814-40BA-998B-662719D5DABA}" presName="composite2" presStyleCnt="0"/>
      <dgm:spPr/>
    </dgm:pt>
    <dgm:pt modelId="{20E540F3-9E93-47D1-BC13-0E381191D6A2}" type="pres">
      <dgm:prSet presAssocID="{39743A01-3814-40BA-998B-662719D5DABA}" presName="dummyNode2" presStyleLbl="node1" presStyleIdx="0" presStyleCnt="4"/>
      <dgm:spPr/>
    </dgm:pt>
    <dgm:pt modelId="{823D99FC-2F46-41A5-885B-0CC70949F20B}" type="pres">
      <dgm:prSet presAssocID="{39743A01-3814-40BA-998B-662719D5DABA}" presName="childNode2" presStyleLbl="bgAcc1" presStyleIdx="1" presStyleCnt="4">
        <dgm:presLayoutVars>
          <dgm:bulletEnabled val="1"/>
        </dgm:presLayoutVars>
      </dgm:prSet>
      <dgm:spPr/>
      <dgm:t>
        <a:bodyPr/>
        <a:lstStyle/>
        <a:p>
          <a:endParaRPr lang="fr-FR"/>
        </a:p>
      </dgm:t>
    </dgm:pt>
    <dgm:pt modelId="{33981507-8558-42FF-9835-90C01D796B88}" type="pres">
      <dgm:prSet presAssocID="{39743A01-3814-40BA-998B-662719D5DABA}" presName="childNode2tx" presStyleLbl="bgAcc1" presStyleIdx="1" presStyleCnt="4">
        <dgm:presLayoutVars>
          <dgm:bulletEnabled val="1"/>
        </dgm:presLayoutVars>
      </dgm:prSet>
      <dgm:spPr/>
      <dgm:t>
        <a:bodyPr/>
        <a:lstStyle/>
        <a:p>
          <a:endParaRPr lang="fr-FR"/>
        </a:p>
      </dgm:t>
    </dgm:pt>
    <dgm:pt modelId="{F71E440C-30BC-4BC3-A27D-9C926B36AAF8}" type="pres">
      <dgm:prSet presAssocID="{39743A01-3814-40BA-998B-662719D5DABA}" presName="parentNode2" presStyleLbl="node1" presStyleIdx="1" presStyleCnt="4">
        <dgm:presLayoutVars>
          <dgm:chMax val="0"/>
          <dgm:bulletEnabled val="1"/>
        </dgm:presLayoutVars>
      </dgm:prSet>
      <dgm:spPr/>
      <dgm:t>
        <a:bodyPr/>
        <a:lstStyle/>
        <a:p>
          <a:endParaRPr lang="fr-CA"/>
        </a:p>
      </dgm:t>
    </dgm:pt>
    <dgm:pt modelId="{D011A3F8-035C-4E6A-B1EF-6F8C04ECC376}" type="pres">
      <dgm:prSet presAssocID="{39743A01-3814-40BA-998B-662719D5DABA}" presName="connSite2" presStyleCnt="0"/>
      <dgm:spPr/>
    </dgm:pt>
    <dgm:pt modelId="{EC1BD3FD-FA1B-4B11-91BA-8C8B0317861E}" type="pres">
      <dgm:prSet presAssocID="{92BACA6E-EECA-4ABB-9B3B-FFBD90171CD4}" presName="Name18" presStyleLbl="sibTrans2D1" presStyleIdx="1" presStyleCnt="3"/>
      <dgm:spPr/>
      <dgm:t>
        <a:bodyPr/>
        <a:lstStyle/>
        <a:p>
          <a:endParaRPr lang="fr-FR"/>
        </a:p>
      </dgm:t>
    </dgm:pt>
    <dgm:pt modelId="{1C7DCEA6-FD6B-4650-BF9B-D7B628DA3417}" type="pres">
      <dgm:prSet presAssocID="{A9A93F27-EBEC-4D61-9DA5-E7CC3F259D1B}" presName="composite1" presStyleCnt="0"/>
      <dgm:spPr/>
    </dgm:pt>
    <dgm:pt modelId="{A1B0025F-EC4B-4050-933A-4A30D9DDE518}" type="pres">
      <dgm:prSet presAssocID="{A9A93F27-EBEC-4D61-9DA5-E7CC3F259D1B}" presName="dummyNode1" presStyleLbl="node1" presStyleIdx="1" presStyleCnt="4"/>
      <dgm:spPr/>
    </dgm:pt>
    <dgm:pt modelId="{D963B592-9707-489A-881E-0E66F53FDA81}" type="pres">
      <dgm:prSet presAssocID="{A9A93F27-EBEC-4D61-9DA5-E7CC3F259D1B}" presName="childNode1" presStyleLbl="bgAcc1" presStyleIdx="2" presStyleCnt="4">
        <dgm:presLayoutVars>
          <dgm:bulletEnabled val="1"/>
        </dgm:presLayoutVars>
      </dgm:prSet>
      <dgm:spPr/>
      <dgm:t>
        <a:bodyPr/>
        <a:lstStyle/>
        <a:p>
          <a:endParaRPr lang="fr-FR"/>
        </a:p>
      </dgm:t>
    </dgm:pt>
    <dgm:pt modelId="{4492F740-61E9-4E14-AD52-693C0D03FC9D}" type="pres">
      <dgm:prSet presAssocID="{A9A93F27-EBEC-4D61-9DA5-E7CC3F259D1B}" presName="childNode1tx" presStyleLbl="bgAcc1" presStyleIdx="2" presStyleCnt="4">
        <dgm:presLayoutVars>
          <dgm:bulletEnabled val="1"/>
        </dgm:presLayoutVars>
      </dgm:prSet>
      <dgm:spPr/>
      <dgm:t>
        <a:bodyPr/>
        <a:lstStyle/>
        <a:p>
          <a:endParaRPr lang="fr-FR"/>
        </a:p>
      </dgm:t>
    </dgm:pt>
    <dgm:pt modelId="{3E174354-1951-4D7C-A9FF-D4C2AA6D189D}" type="pres">
      <dgm:prSet presAssocID="{A9A93F27-EBEC-4D61-9DA5-E7CC3F259D1B}" presName="parentNode1" presStyleLbl="node1" presStyleIdx="2" presStyleCnt="4">
        <dgm:presLayoutVars>
          <dgm:chMax val="1"/>
          <dgm:bulletEnabled val="1"/>
        </dgm:presLayoutVars>
      </dgm:prSet>
      <dgm:spPr/>
      <dgm:t>
        <a:bodyPr/>
        <a:lstStyle/>
        <a:p>
          <a:endParaRPr lang="fr-CA"/>
        </a:p>
      </dgm:t>
    </dgm:pt>
    <dgm:pt modelId="{03DD89B2-0C61-4EAF-B66B-79BAE32E4A62}" type="pres">
      <dgm:prSet presAssocID="{A9A93F27-EBEC-4D61-9DA5-E7CC3F259D1B}" presName="connSite1" presStyleCnt="0"/>
      <dgm:spPr/>
    </dgm:pt>
    <dgm:pt modelId="{A0690F2C-020F-451E-8012-64BC21CA0ACC}" type="pres">
      <dgm:prSet presAssocID="{164E83B2-1C98-47B6-BBCA-F588824EC2EC}" presName="Name9" presStyleLbl="sibTrans2D1" presStyleIdx="2" presStyleCnt="3"/>
      <dgm:spPr/>
      <dgm:t>
        <a:bodyPr/>
        <a:lstStyle/>
        <a:p>
          <a:endParaRPr lang="fr-FR"/>
        </a:p>
      </dgm:t>
    </dgm:pt>
    <dgm:pt modelId="{0101F845-EE12-4BB3-B92E-52F94A218C39}" type="pres">
      <dgm:prSet presAssocID="{8A56B565-B7FD-47E3-811C-CF12C92B3662}" presName="composite2" presStyleCnt="0"/>
      <dgm:spPr/>
    </dgm:pt>
    <dgm:pt modelId="{39B45823-0A2A-423E-B055-C40814504F24}" type="pres">
      <dgm:prSet presAssocID="{8A56B565-B7FD-47E3-811C-CF12C92B3662}" presName="dummyNode2" presStyleLbl="node1" presStyleIdx="2" presStyleCnt="4"/>
      <dgm:spPr/>
    </dgm:pt>
    <dgm:pt modelId="{A49C9032-8333-4A96-AFD4-24581D114AE2}" type="pres">
      <dgm:prSet presAssocID="{8A56B565-B7FD-47E3-811C-CF12C92B3662}" presName="childNode2" presStyleLbl="bgAcc1" presStyleIdx="3" presStyleCnt="4">
        <dgm:presLayoutVars>
          <dgm:bulletEnabled val="1"/>
        </dgm:presLayoutVars>
      </dgm:prSet>
      <dgm:spPr/>
      <dgm:t>
        <a:bodyPr/>
        <a:lstStyle/>
        <a:p>
          <a:endParaRPr lang="fr-FR"/>
        </a:p>
      </dgm:t>
    </dgm:pt>
    <dgm:pt modelId="{A07156B0-3066-4912-8EF2-D3A798FCC137}" type="pres">
      <dgm:prSet presAssocID="{8A56B565-B7FD-47E3-811C-CF12C92B3662}" presName="childNode2tx" presStyleLbl="bgAcc1" presStyleIdx="3" presStyleCnt="4">
        <dgm:presLayoutVars>
          <dgm:bulletEnabled val="1"/>
        </dgm:presLayoutVars>
      </dgm:prSet>
      <dgm:spPr/>
      <dgm:t>
        <a:bodyPr/>
        <a:lstStyle/>
        <a:p>
          <a:endParaRPr lang="fr-FR"/>
        </a:p>
      </dgm:t>
    </dgm:pt>
    <dgm:pt modelId="{D3780E8E-6F6D-40CC-8531-B63108A6B91F}" type="pres">
      <dgm:prSet presAssocID="{8A56B565-B7FD-47E3-811C-CF12C92B3662}" presName="parentNode2" presStyleLbl="node1" presStyleIdx="3" presStyleCnt="4">
        <dgm:presLayoutVars>
          <dgm:chMax val="0"/>
          <dgm:bulletEnabled val="1"/>
        </dgm:presLayoutVars>
      </dgm:prSet>
      <dgm:spPr/>
      <dgm:t>
        <a:bodyPr/>
        <a:lstStyle/>
        <a:p>
          <a:endParaRPr lang="fr-FR"/>
        </a:p>
      </dgm:t>
    </dgm:pt>
    <dgm:pt modelId="{A3AA902B-C8AB-4054-A54F-E45C339F92F9}" type="pres">
      <dgm:prSet presAssocID="{8A56B565-B7FD-47E3-811C-CF12C92B3662}" presName="connSite2" presStyleCnt="0"/>
      <dgm:spPr/>
    </dgm:pt>
  </dgm:ptLst>
  <dgm:cxnLst>
    <dgm:cxn modelId="{55AC37E5-D218-4642-8A0D-1DA915B0B92A}" type="presOf" srcId="{23AD154E-4398-4D9A-A742-8E1807082D30}" destId="{BD10488B-C838-4F73-B519-203B33B1033B}" srcOrd="0" destOrd="0" presId="urn:microsoft.com/office/officeart/2005/8/layout/hProcess4"/>
    <dgm:cxn modelId="{DBB3AF90-4B91-3449-888A-C92CB1CB07B3}" type="presOf" srcId="{E79184AC-0E8D-4AF6-BF27-B80E69E4D169}" destId="{95734C96-D737-447E-8504-772B79F47FF9}" srcOrd="0" destOrd="0" presId="urn:microsoft.com/office/officeart/2005/8/layout/hProcess4"/>
    <dgm:cxn modelId="{78D03781-2981-2D4A-BE9F-175F82E99D94}" type="presOf" srcId="{384B9622-2590-4F19-8FF9-2DE6429CF9D0}" destId="{4492F740-61E9-4E14-AD52-693C0D03FC9D}" srcOrd="1" destOrd="2" presId="urn:microsoft.com/office/officeart/2005/8/layout/hProcess4"/>
    <dgm:cxn modelId="{104A822D-F636-4168-8AB0-D4B8E14F6F90}" srcId="{39743A01-3814-40BA-998B-662719D5DABA}" destId="{5D5828D7-5C87-4C40-B3D5-29AE8A2B80F9}" srcOrd="0" destOrd="0" parTransId="{CDF7F5FF-2974-4B4C-880B-BA751723966E}" sibTransId="{701EEBF5-C97D-4F29-9D0E-EBBD39AC5174}"/>
    <dgm:cxn modelId="{537AFB53-466F-3147-85AC-6FF1426D0DCF}" type="presOf" srcId="{41DC6712-C390-490A-8625-482359F969D9}" destId="{8A52284D-A58A-4B92-91F3-919C396C8138}" srcOrd="0" destOrd="0" presId="urn:microsoft.com/office/officeart/2005/8/layout/hProcess4"/>
    <dgm:cxn modelId="{4DB36B5C-8F0F-7046-AD93-04621B0047E4}" type="presOf" srcId="{67999C79-490D-4748-85AC-CFAF1BA036FB}" destId="{A07156B0-3066-4912-8EF2-D3A798FCC137}" srcOrd="1" destOrd="0" presId="urn:microsoft.com/office/officeart/2005/8/layout/hProcess4"/>
    <dgm:cxn modelId="{49A7A255-A17E-F04C-9540-BD7D6F2ED983}" type="presOf" srcId="{A9A93F27-EBEC-4D61-9DA5-E7CC3F259D1B}" destId="{3E174354-1951-4D7C-A9FF-D4C2AA6D189D}" srcOrd="0" destOrd="0" presId="urn:microsoft.com/office/officeart/2005/8/layout/hProcess4"/>
    <dgm:cxn modelId="{7A27477B-02F4-454B-AACC-2A3262A1225A}" srcId="{A9A93F27-EBEC-4D61-9DA5-E7CC3F259D1B}" destId="{E261F183-7C63-4EF2-8FAD-AF200BB25E07}" srcOrd="1" destOrd="0" parTransId="{5E04A11D-1794-46D3-B50E-5DB56129AA91}" sibTransId="{9AB8EE08-54C2-423B-9F03-C73F339EF188}"/>
    <dgm:cxn modelId="{09BC0B09-0947-422B-8597-31128E3B41BE}" srcId="{41DC6712-C390-490A-8625-482359F969D9}" destId="{39743A01-3814-40BA-998B-662719D5DABA}" srcOrd="1" destOrd="0" parTransId="{96F07D70-2F46-4AD5-806E-A66E2B3B01EA}" sibTransId="{92BACA6E-EECA-4ABB-9B3B-FFBD90171CD4}"/>
    <dgm:cxn modelId="{14A47E56-2C39-42D0-ACE7-2B5FD39E7EBB}" srcId="{E79184AC-0E8D-4AF6-BF27-B80E69E4D169}" destId="{C7995FC9-CF59-4D31-8150-96956C731719}" srcOrd="0" destOrd="0" parTransId="{FEBE1A89-DF2B-45E7-9594-9D1D7022C8EB}" sibTransId="{D9D609DF-07C3-4D04-B9BE-9CA5D6DA71B9}"/>
    <dgm:cxn modelId="{FE9D565D-BB5D-A142-A163-CA5811CFA617}" type="presOf" srcId="{B6F34F63-56FC-424B-B4C7-EC1B5D030EDE}" destId="{579EDD4D-20D3-416A-A782-F2A6B61948E1}" srcOrd="1" destOrd="1" presId="urn:microsoft.com/office/officeart/2005/8/layout/hProcess4"/>
    <dgm:cxn modelId="{88F1B267-5CE4-994F-8370-2877B93A2FD5}" type="presOf" srcId="{39743A01-3814-40BA-998B-662719D5DABA}" destId="{F71E440C-30BC-4BC3-A27D-9C926B36AAF8}" srcOrd="0" destOrd="0" presId="urn:microsoft.com/office/officeart/2005/8/layout/hProcess4"/>
    <dgm:cxn modelId="{CA099735-B91F-234B-BD56-5864D977D4A7}" type="presOf" srcId="{5FC2354D-D048-4DAA-B6E8-7B5B2A663AAE}" destId="{4492F740-61E9-4E14-AD52-693C0D03FC9D}" srcOrd="1" destOrd="3" presId="urn:microsoft.com/office/officeart/2005/8/layout/hProcess4"/>
    <dgm:cxn modelId="{75A1695D-B1FC-4DB4-AA7F-C1BB9FAA4877}" srcId="{A9A93F27-EBEC-4D61-9DA5-E7CC3F259D1B}" destId="{384B9622-2590-4F19-8FF9-2DE6429CF9D0}" srcOrd="2" destOrd="0" parTransId="{F1FF8419-095E-4661-AA45-A0F3B210B2A5}" sibTransId="{512719FB-2CBF-4E11-A4ED-5FADB309924B}"/>
    <dgm:cxn modelId="{E5522D2B-35CB-C949-8974-1E5C9E4BB415}" type="presOf" srcId="{B6F34F63-56FC-424B-B4C7-EC1B5D030EDE}" destId="{EBB4AA0D-51AC-43A1-B1F5-E577920CE0AD}" srcOrd="0" destOrd="1" presId="urn:microsoft.com/office/officeart/2005/8/layout/hProcess4"/>
    <dgm:cxn modelId="{46565613-438E-364E-84DA-C49FB27F160D}" type="presOf" srcId="{C7995FC9-CF59-4D31-8150-96956C731719}" destId="{579EDD4D-20D3-416A-A782-F2A6B61948E1}" srcOrd="1" destOrd="0" presId="urn:microsoft.com/office/officeart/2005/8/layout/hProcess4"/>
    <dgm:cxn modelId="{B1D0B457-3751-9640-930C-189B0CC544E7}" type="presOf" srcId="{384B9622-2590-4F19-8FF9-2DE6429CF9D0}" destId="{D963B592-9707-489A-881E-0E66F53FDA81}" srcOrd="0" destOrd="2" presId="urn:microsoft.com/office/officeart/2005/8/layout/hProcess4"/>
    <dgm:cxn modelId="{2FA3AF98-63C5-47F6-A44A-24753DB43FA2}" srcId="{A9A93F27-EBEC-4D61-9DA5-E7CC3F259D1B}" destId="{5FC2354D-D048-4DAA-B6E8-7B5B2A663AAE}" srcOrd="3" destOrd="0" parTransId="{E1B980A8-51FF-4E1B-8BBB-CB95B1925A11}" sibTransId="{87811C3E-7E67-480A-B9CA-1538424D13FB}"/>
    <dgm:cxn modelId="{097FBF93-57F4-7344-A9E7-3052C5413136}" type="presOf" srcId="{5D5828D7-5C87-4C40-B3D5-29AE8A2B80F9}" destId="{33981507-8558-42FF-9835-90C01D796B88}" srcOrd="1" destOrd="0" presId="urn:microsoft.com/office/officeart/2005/8/layout/hProcess4"/>
    <dgm:cxn modelId="{810F9DF6-CC5D-1345-8EB6-F7B782A19E47}" type="presOf" srcId="{164E83B2-1C98-47B6-BBCA-F588824EC2EC}" destId="{A0690F2C-020F-451E-8012-64BC21CA0ACC}" srcOrd="0" destOrd="0" presId="urn:microsoft.com/office/officeart/2005/8/layout/hProcess4"/>
    <dgm:cxn modelId="{2EDF73F2-DD81-4733-81C3-73CFF05C30A6}" srcId="{41DC6712-C390-490A-8625-482359F969D9}" destId="{8A56B565-B7FD-47E3-811C-CF12C92B3662}" srcOrd="3" destOrd="0" parTransId="{3B808A87-9803-4BF3-A2B3-23A1EC068FC8}" sibTransId="{00A84B68-3D71-411C-B837-D9769A412A18}"/>
    <dgm:cxn modelId="{CEB33887-5349-8B4D-B70C-C9ABDC090F1D}" type="presOf" srcId="{014D5970-3407-48B3-BA72-B6BE934F4159}" destId="{D963B592-9707-489A-881E-0E66F53FDA81}" srcOrd="0" destOrd="0" presId="urn:microsoft.com/office/officeart/2005/8/layout/hProcess4"/>
    <dgm:cxn modelId="{1A07D5A0-B720-BE4C-A6BD-5BE269B9E3DB}" type="presOf" srcId="{014D5970-3407-48B3-BA72-B6BE934F4159}" destId="{4492F740-61E9-4E14-AD52-693C0D03FC9D}" srcOrd="1" destOrd="0" presId="urn:microsoft.com/office/officeart/2005/8/layout/hProcess4"/>
    <dgm:cxn modelId="{992C8CA0-9136-4048-ABED-86A60023CA97}" type="presOf" srcId="{67999C79-490D-4748-85AC-CFAF1BA036FB}" destId="{A49C9032-8333-4A96-AFD4-24581D114AE2}" srcOrd="0" destOrd="0" presId="urn:microsoft.com/office/officeart/2005/8/layout/hProcess4"/>
    <dgm:cxn modelId="{318C1840-D436-0E4A-8238-A42BF9A041DF}" type="presOf" srcId="{E261F183-7C63-4EF2-8FAD-AF200BB25E07}" destId="{4492F740-61E9-4E14-AD52-693C0D03FC9D}" srcOrd="1" destOrd="1" presId="urn:microsoft.com/office/officeart/2005/8/layout/hProcess4"/>
    <dgm:cxn modelId="{D06D94DF-70D4-9048-B20A-5136E69FD24C}" type="presOf" srcId="{8A56B565-B7FD-47E3-811C-CF12C92B3662}" destId="{D3780E8E-6F6D-40CC-8531-B63108A6B91F}" srcOrd="0" destOrd="0" presId="urn:microsoft.com/office/officeart/2005/8/layout/hProcess4"/>
    <dgm:cxn modelId="{A0348CD8-3A96-294E-A29B-C50B1615C6A7}" type="presOf" srcId="{5D5828D7-5C87-4C40-B3D5-29AE8A2B80F9}" destId="{823D99FC-2F46-41A5-885B-0CC70949F20B}" srcOrd="0" destOrd="0" presId="urn:microsoft.com/office/officeart/2005/8/layout/hProcess4"/>
    <dgm:cxn modelId="{2DBF54D8-E9CB-43FF-839B-4B07FA5AE099}" srcId="{E79184AC-0E8D-4AF6-BF27-B80E69E4D169}" destId="{B6F34F63-56FC-424B-B4C7-EC1B5D030EDE}" srcOrd="1" destOrd="0" parTransId="{983D9A9A-C8AE-4B0C-A187-F757640EE833}" sibTransId="{943ED8A8-1ED7-420E-BEAA-F9560115B322}"/>
    <dgm:cxn modelId="{D0960B7A-ABCA-453C-9C21-BA0B562FAB67}" srcId="{8A56B565-B7FD-47E3-811C-CF12C92B3662}" destId="{67999C79-490D-4748-85AC-CFAF1BA036FB}" srcOrd="0" destOrd="0" parTransId="{E339270A-E466-4452-9722-C3A060A3B750}" sibTransId="{346BBE3A-6AAB-4742-8FC2-2DB5666999EA}"/>
    <dgm:cxn modelId="{F9895B51-491E-424D-A802-E471DF97D279}" type="presOf" srcId="{E261F183-7C63-4EF2-8FAD-AF200BB25E07}" destId="{D963B592-9707-489A-881E-0E66F53FDA81}" srcOrd="0" destOrd="1" presId="urn:microsoft.com/office/officeart/2005/8/layout/hProcess4"/>
    <dgm:cxn modelId="{E1F1B232-691F-454E-AA37-41CC5B6AD4CE}" type="presOf" srcId="{5FC2354D-D048-4DAA-B6E8-7B5B2A663AAE}" destId="{D963B592-9707-489A-881E-0E66F53FDA81}" srcOrd="0" destOrd="3" presId="urn:microsoft.com/office/officeart/2005/8/layout/hProcess4"/>
    <dgm:cxn modelId="{BDF8AD25-BC1D-43EF-9514-9352F451858F}" srcId="{41DC6712-C390-490A-8625-482359F969D9}" destId="{E79184AC-0E8D-4AF6-BF27-B80E69E4D169}" srcOrd="0" destOrd="0" parTransId="{2507DBCC-0F7C-4887-BDD3-6BA875994FA7}" sibTransId="{23AD154E-4398-4D9A-A742-8E1807082D30}"/>
    <dgm:cxn modelId="{682D1759-8EE3-0942-827F-891E0C99AAC1}" type="presOf" srcId="{C7995FC9-CF59-4D31-8150-96956C731719}" destId="{EBB4AA0D-51AC-43A1-B1F5-E577920CE0AD}" srcOrd="0" destOrd="0" presId="urn:microsoft.com/office/officeart/2005/8/layout/hProcess4"/>
    <dgm:cxn modelId="{1D5E4DE9-BDEC-4C11-BDD0-5E0E85165585}" srcId="{A9A93F27-EBEC-4D61-9DA5-E7CC3F259D1B}" destId="{014D5970-3407-48B3-BA72-B6BE934F4159}" srcOrd="0" destOrd="0" parTransId="{5BD6E160-C88A-4540-8BB9-042773D76459}" sibTransId="{807CE63F-876B-4CF4-B870-E61091C12749}"/>
    <dgm:cxn modelId="{33E2E3CF-2C6F-4490-806D-A34E8CF9BB24}" srcId="{41DC6712-C390-490A-8625-482359F969D9}" destId="{A9A93F27-EBEC-4D61-9DA5-E7CC3F259D1B}" srcOrd="2" destOrd="0" parTransId="{F9D7A98D-2E70-4207-9BAB-B13521C42F67}" sibTransId="{164E83B2-1C98-47B6-BBCA-F588824EC2EC}"/>
    <dgm:cxn modelId="{72022A99-D3F9-674B-9FA6-5F8FB035DC01}" type="presOf" srcId="{92BACA6E-EECA-4ABB-9B3B-FFBD90171CD4}" destId="{EC1BD3FD-FA1B-4B11-91BA-8C8B0317861E}" srcOrd="0" destOrd="0" presId="urn:microsoft.com/office/officeart/2005/8/layout/hProcess4"/>
    <dgm:cxn modelId="{ED54CD2C-D4A0-BD4F-B77B-A88D8D26B74B}" type="presParOf" srcId="{8A52284D-A58A-4B92-91F3-919C396C8138}" destId="{21EB44A8-5BF5-4DC4-B813-1F9BF3B335ED}" srcOrd="0" destOrd="0" presId="urn:microsoft.com/office/officeart/2005/8/layout/hProcess4"/>
    <dgm:cxn modelId="{57ABDDE6-BCCA-B54F-9750-176DA1CB72CC}" type="presParOf" srcId="{8A52284D-A58A-4B92-91F3-919C396C8138}" destId="{66D37711-4F5E-4397-A6BD-4483869001C2}" srcOrd="1" destOrd="0" presId="urn:microsoft.com/office/officeart/2005/8/layout/hProcess4"/>
    <dgm:cxn modelId="{68D614AB-FF0B-CB43-BE68-7AEAF519D2A6}" type="presParOf" srcId="{8A52284D-A58A-4B92-91F3-919C396C8138}" destId="{B7027814-967D-4D7D-ABB5-708285E8D28F}" srcOrd="2" destOrd="0" presId="urn:microsoft.com/office/officeart/2005/8/layout/hProcess4"/>
    <dgm:cxn modelId="{4704A4D1-DDF7-8D4E-B058-D6D372A04EBB}" type="presParOf" srcId="{B7027814-967D-4D7D-ABB5-708285E8D28F}" destId="{7C019214-A5DE-4FDD-B798-B4799D370012}" srcOrd="0" destOrd="0" presId="urn:microsoft.com/office/officeart/2005/8/layout/hProcess4"/>
    <dgm:cxn modelId="{C1736D35-2045-AE4A-B6B0-20A23F0AC150}" type="presParOf" srcId="{7C019214-A5DE-4FDD-B798-B4799D370012}" destId="{DF05D4CB-E5AE-4E48-BFE2-BBF06AE97308}" srcOrd="0" destOrd="0" presId="urn:microsoft.com/office/officeart/2005/8/layout/hProcess4"/>
    <dgm:cxn modelId="{85357698-CE8A-2C4A-8234-4996571BDB69}" type="presParOf" srcId="{7C019214-A5DE-4FDD-B798-B4799D370012}" destId="{EBB4AA0D-51AC-43A1-B1F5-E577920CE0AD}" srcOrd="1" destOrd="0" presId="urn:microsoft.com/office/officeart/2005/8/layout/hProcess4"/>
    <dgm:cxn modelId="{3DF9A1E5-8152-D645-8D9B-AFBDB1FA9273}" type="presParOf" srcId="{7C019214-A5DE-4FDD-B798-B4799D370012}" destId="{579EDD4D-20D3-416A-A782-F2A6B61948E1}" srcOrd="2" destOrd="0" presId="urn:microsoft.com/office/officeart/2005/8/layout/hProcess4"/>
    <dgm:cxn modelId="{D21743A5-328A-B14F-98C7-09759E07DF59}" type="presParOf" srcId="{7C019214-A5DE-4FDD-B798-B4799D370012}" destId="{95734C96-D737-447E-8504-772B79F47FF9}" srcOrd="3" destOrd="0" presId="urn:microsoft.com/office/officeart/2005/8/layout/hProcess4"/>
    <dgm:cxn modelId="{195FE89A-2585-4647-9470-D365C3339721}" type="presParOf" srcId="{7C019214-A5DE-4FDD-B798-B4799D370012}" destId="{0CDE7D90-A284-420C-8EC0-628BD94AFDBB}" srcOrd="4" destOrd="0" presId="urn:microsoft.com/office/officeart/2005/8/layout/hProcess4"/>
    <dgm:cxn modelId="{2BC84D64-3099-264F-B65F-D5DA165D259E}" type="presParOf" srcId="{B7027814-967D-4D7D-ABB5-708285E8D28F}" destId="{BD10488B-C838-4F73-B519-203B33B1033B}" srcOrd="1" destOrd="0" presId="urn:microsoft.com/office/officeart/2005/8/layout/hProcess4"/>
    <dgm:cxn modelId="{5A6B229D-EDE0-E340-9C5A-3012A0B7095F}" type="presParOf" srcId="{B7027814-967D-4D7D-ABB5-708285E8D28F}" destId="{ECB990A0-CA6C-46C3-B605-D9FF5D4D2C07}" srcOrd="2" destOrd="0" presId="urn:microsoft.com/office/officeart/2005/8/layout/hProcess4"/>
    <dgm:cxn modelId="{62C48E12-5A55-9845-A0FD-402FEBCA2015}" type="presParOf" srcId="{ECB990A0-CA6C-46C3-B605-D9FF5D4D2C07}" destId="{20E540F3-9E93-47D1-BC13-0E381191D6A2}" srcOrd="0" destOrd="0" presId="urn:microsoft.com/office/officeart/2005/8/layout/hProcess4"/>
    <dgm:cxn modelId="{841807BB-5A55-B34F-BB54-F23F5B3C45C9}" type="presParOf" srcId="{ECB990A0-CA6C-46C3-B605-D9FF5D4D2C07}" destId="{823D99FC-2F46-41A5-885B-0CC70949F20B}" srcOrd="1" destOrd="0" presId="urn:microsoft.com/office/officeart/2005/8/layout/hProcess4"/>
    <dgm:cxn modelId="{FD823228-7DC6-5548-9525-970617DE8161}" type="presParOf" srcId="{ECB990A0-CA6C-46C3-B605-D9FF5D4D2C07}" destId="{33981507-8558-42FF-9835-90C01D796B88}" srcOrd="2" destOrd="0" presId="urn:microsoft.com/office/officeart/2005/8/layout/hProcess4"/>
    <dgm:cxn modelId="{7105A024-9040-2A43-94BE-456CFD11DC72}" type="presParOf" srcId="{ECB990A0-CA6C-46C3-B605-D9FF5D4D2C07}" destId="{F71E440C-30BC-4BC3-A27D-9C926B36AAF8}" srcOrd="3" destOrd="0" presId="urn:microsoft.com/office/officeart/2005/8/layout/hProcess4"/>
    <dgm:cxn modelId="{984FDD28-A954-AF46-95A4-16D78E91EC8B}" type="presParOf" srcId="{ECB990A0-CA6C-46C3-B605-D9FF5D4D2C07}" destId="{D011A3F8-035C-4E6A-B1EF-6F8C04ECC376}" srcOrd="4" destOrd="0" presId="urn:microsoft.com/office/officeart/2005/8/layout/hProcess4"/>
    <dgm:cxn modelId="{43D6BDFF-F400-ED48-B5AC-2DB75E5E6024}" type="presParOf" srcId="{B7027814-967D-4D7D-ABB5-708285E8D28F}" destId="{EC1BD3FD-FA1B-4B11-91BA-8C8B0317861E}" srcOrd="3" destOrd="0" presId="urn:microsoft.com/office/officeart/2005/8/layout/hProcess4"/>
    <dgm:cxn modelId="{F849ECF3-FF03-DC44-8C3F-0723025FAAE3}" type="presParOf" srcId="{B7027814-967D-4D7D-ABB5-708285E8D28F}" destId="{1C7DCEA6-FD6B-4650-BF9B-D7B628DA3417}" srcOrd="4" destOrd="0" presId="urn:microsoft.com/office/officeart/2005/8/layout/hProcess4"/>
    <dgm:cxn modelId="{B3C25FB3-FAF6-0545-BB7B-169C052125B5}" type="presParOf" srcId="{1C7DCEA6-FD6B-4650-BF9B-D7B628DA3417}" destId="{A1B0025F-EC4B-4050-933A-4A30D9DDE518}" srcOrd="0" destOrd="0" presId="urn:microsoft.com/office/officeart/2005/8/layout/hProcess4"/>
    <dgm:cxn modelId="{D036AA95-427D-DD40-89E6-A2AD78F9A393}" type="presParOf" srcId="{1C7DCEA6-FD6B-4650-BF9B-D7B628DA3417}" destId="{D963B592-9707-489A-881E-0E66F53FDA81}" srcOrd="1" destOrd="0" presId="urn:microsoft.com/office/officeart/2005/8/layout/hProcess4"/>
    <dgm:cxn modelId="{BDF3EEC4-9ACD-F64A-B252-FF652F8EF126}" type="presParOf" srcId="{1C7DCEA6-FD6B-4650-BF9B-D7B628DA3417}" destId="{4492F740-61E9-4E14-AD52-693C0D03FC9D}" srcOrd="2" destOrd="0" presId="urn:microsoft.com/office/officeart/2005/8/layout/hProcess4"/>
    <dgm:cxn modelId="{F0994F47-622A-BD45-AD5D-44A49A8D7849}" type="presParOf" srcId="{1C7DCEA6-FD6B-4650-BF9B-D7B628DA3417}" destId="{3E174354-1951-4D7C-A9FF-D4C2AA6D189D}" srcOrd="3" destOrd="0" presId="urn:microsoft.com/office/officeart/2005/8/layout/hProcess4"/>
    <dgm:cxn modelId="{91C0EC23-0120-174B-AE18-A7BE80582376}" type="presParOf" srcId="{1C7DCEA6-FD6B-4650-BF9B-D7B628DA3417}" destId="{03DD89B2-0C61-4EAF-B66B-79BAE32E4A62}" srcOrd="4" destOrd="0" presId="urn:microsoft.com/office/officeart/2005/8/layout/hProcess4"/>
    <dgm:cxn modelId="{5E76D331-22C1-384A-B382-968C8D58C323}" type="presParOf" srcId="{B7027814-967D-4D7D-ABB5-708285E8D28F}" destId="{A0690F2C-020F-451E-8012-64BC21CA0ACC}" srcOrd="5" destOrd="0" presId="urn:microsoft.com/office/officeart/2005/8/layout/hProcess4"/>
    <dgm:cxn modelId="{23032DE8-EA23-714F-A294-F60ACB073192}" type="presParOf" srcId="{B7027814-967D-4D7D-ABB5-708285E8D28F}" destId="{0101F845-EE12-4BB3-B92E-52F94A218C39}" srcOrd="6" destOrd="0" presId="urn:microsoft.com/office/officeart/2005/8/layout/hProcess4"/>
    <dgm:cxn modelId="{BDA12CA9-AB52-E54B-A084-4780F6C48571}" type="presParOf" srcId="{0101F845-EE12-4BB3-B92E-52F94A218C39}" destId="{39B45823-0A2A-423E-B055-C40814504F24}" srcOrd="0" destOrd="0" presId="urn:microsoft.com/office/officeart/2005/8/layout/hProcess4"/>
    <dgm:cxn modelId="{A5DA51DB-5907-F344-B19D-6462463125BF}" type="presParOf" srcId="{0101F845-EE12-4BB3-B92E-52F94A218C39}" destId="{A49C9032-8333-4A96-AFD4-24581D114AE2}" srcOrd="1" destOrd="0" presId="urn:microsoft.com/office/officeart/2005/8/layout/hProcess4"/>
    <dgm:cxn modelId="{B6A7BE70-13DE-474E-B90F-79C0B65789BD}" type="presParOf" srcId="{0101F845-EE12-4BB3-B92E-52F94A218C39}" destId="{A07156B0-3066-4912-8EF2-D3A798FCC137}" srcOrd="2" destOrd="0" presId="urn:microsoft.com/office/officeart/2005/8/layout/hProcess4"/>
    <dgm:cxn modelId="{AFBEE020-E438-9547-842D-2AF9E7971CD3}" type="presParOf" srcId="{0101F845-EE12-4BB3-B92E-52F94A218C39}" destId="{D3780E8E-6F6D-40CC-8531-B63108A6B91F}" srcOrd="3" destOrd="0" presId="urn:microsoft.com/office/officeart/2005/8/layout/hProcess4"/>
    <dgm:cxn modelId="{4484B354-70E8-F643-AE84-BBCEFD57EEAC}" type="presParOf" srcId="{0101F845-EE12-4BB3-B92E-52F94A218C39}" destId="{A3AA902B-C8AB-4054-A54F-E45C339F92F9}" srcOrd="4" destOrd="0" presId="urn:microsoft.com/office/officeart/2005/8/layout/h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1C81001-598B-6B44-B5DE-54E3AA68FCEE}">
      <dsp:nvSpPr>
        <dsp:cNvPr id="0" name=""/>
        <dsp:cNvSpPr/>
      </dsp:nvSpPr>
      <dsp:spPr>
        <a:xfrm>
          <a:off x="2652559" y="-7012"/>
          <a:ext cx="2596567" cy="1320485"/>
        </a:xfrm>
        <a:prstGeom prst="roundRect">
          <a:avLst>
            <a:gd name="adj" fmla="val 10000"/>
          </a:avLst>
        </a:prstGeom>
        <a:gradFill rotWithShape="0">
          <a:gsLst>
            <a:gs pos="25000">
              <a:schemeClr val="accent2">
                <a:alpha val="90000"/>
                <a:hueOff val="0"/>
                <a:satOff val="0"/>
                <a:lumOff val="0"/>
                <a:alphaOff val="0"/>
                <a:tint val="90000"/>
                <a:shade val="100000"/>
                <a:alpha val="90000"/>
                <a:satMod val="150000"/>
              </a:schemeClr>
            </a:gs>
            <a:gs pos="100000">
              <a:schemeClr val="accent2">
                <a:alpha val="90000"/>
                <a:hueOff val="0"/>
                <a:satOff val="0"/>
                <a:lumOff val="0"/>
                <a:alphaOff val="0"/>
                <a:tint val="100000"/>
                <a:shade val="60000"/>
                <a:satMod val="135000"/>
              </a:schemeClr>
            </a:gs>
          </a:gsLst>
          <a:path path="circle">
            <a:fillToRect l="50000" t="50000" r="50000" b="5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fr-CA" sz="1500" kern="1200" dirty="0" smtClean="0"/>
            <a:t/>
          </a:r>
          <a:br>
            <a:rPr lang="fr-CA" sz="1500" kern="1200" dirty="0" smtClean="0"/>
          </a:br>
          <a:endParaRPr lang="fr-CA" sz="1500" b="0" kern="1200" dirty="0" smtClean="0"/>
        </a:p>
        <a:p>
          <a:pPr lvl="0" algn="ctr" defTabSz="666750">
            <a:lnSpc>
              <a:spcPct val="90000"/>
            </a:lnSpc>
            <a:spcBef>
              <a:spcPct val="0"/>
            </a:spcBef>
            <a:spcAft>
              <a:spcPct val="35000"/>
            </a:spcAft>
          </a:pPr>
          <a:r>
            <a:rPr lang="fr-CA" sz="1500" kern="1200" dirty="0" smtClean="0"/>
            <a:t>E-</a:t>
          </a:r>
          <a:r>
            <a:rPr lang="fr-CA" sz="1500" kern="1200" dirty="0" err="1" smtClean="0"/>
            <a:t>learning</a:t>
          </a:r>
          <a:r>
            <a:rPr lang="fr-CA" sz="1500" kern="1200" dirty="0" smtClean="0"/>
            <a:t/>
          </a:r>
          <a:br>
            <a:rPr lang="fr-CA" sz="1500" kern="1200" dirty="0" smtClean="0"/>
          </a:br>
          <a:r>
            <a:rPr lang="fr-CA" sz="1500" kern="1200" dirty="0" smtClean="0"/>
            <a:t>crée un impact</a:t>
          </a:r>
          <a:br>
            <a:rPr lang="fr-CA" sz="1500" kern="1200" dirty="0" smtClean="0"/>
          </a:br>
          <a:endParaRPr lang="fr-FR" sz="1500" kern="1200" dirty="0"/>
        </a:p>
      </dsp:txBody>
      <dsp:txXfrm>
        <a:off x="2652559" y="-7012"/>
        <a:ext cx="2596567" cy="1320485"/>
      </dsp:txXfrm>
    </dsp:sp>
    <dsp:sp modelId="{6C7C942F-6C5C-974B-9607-67E075B513CA}">
      <dsp:nvSpPr>
        <dsp:cNvPr id="0" name=""/>
        <dsp:cNvSpPr/>
      </dsp:nvSpPr>
      <dsp:spPr>
        <a:xfrm rot="2662684">
          <a:off x="4572958" y="1582814"/>
          <a:ext cx="987450" cy="324584"/>
        </a:xfrm>
        <a:prstGeom prst="leftRightArrow">
          <a:avLst>
            <a:gd name="adj1" fmla="val 60000"/>
            <a:gd name="adj2" fmla="val 50000"/>
          </a:avLst>
        </a:prstGeom>
        <a:gradFill rotWithShape="0">
          <a:gsLst>
            <a:gs pos="25000">
              <a:schemeClr val="accent2">
                <a:shade val="90000"/>
                <a:hueOff val="0"/>
                <a:satOff val="0"/>
                <a:lumOff val="0"/>
                <a:alphaOff val="0"/>
                <a:tint val="90000"/>
                <a:shade val="100000"/>
                <a:alpha val="90000"/>
                <a:satMod val="150000"/>
              </a:schemeClr>
            </a:gs>
            <a:gs pos="100000">
              <a:schemeClr val="accent2">
                <a:shade val="90000"/>
                <a:hueOff val="0"/>
                <a:satOff val="0"/>
                <a:lumOff val="0"/>
                <a:alphaOff val="0"/>
                <a:tint val="100000"/>
                <a:shade val="60000"/>
                <a:satMod val="135000"/>
              </a:schemeClr>
            </a:gs>
          </a:gsLst>
          <a:path path="circle">
            <a:fillToRect l="50000" t="50000" r="50000" b="50000"/>
          </a:path>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fr-FR" sz="1200" kern="1200"/>
        </a:p>
      </dsp:txBody>
      <dsp:txXfrm rot="2662684">
        <a:off x="4572958" y="1582814"/>
        <a:ext cx="987450" cy="324584"/>
      </dsp:txXfrm>
    </dsp:sp>
    <dsp:sp modelId="{36220BA7-B08E-A34C-B948-3EBEC5F7C1EC}">
      <dsp:nvSpPr>
        <dsp:cNvPr id="0" name=""/>
        <dsp:cNvSpPr/>
      </dsp:nvSpPr>
      <dsp:spPr>
        <a:xfrm>
          <a:off x="4888693" y="2176739"/>
          <a:ext cx="2447388" cy="1183223"/>
        </a:xfrm>
        <a:prstGeom prst="roundRect">
          <a:avLst>
            <a:gd name="adj" fmla="val 10000"/>
          </a:avLst>
        </a:prstGeom>
        <a:gradFill rotWithShape="0">
          <a:gsLst>
            <a:gs pos="25000">
              <a:schemeClr val="accent2">
                <a:alpha val="90000"/>
                <a:hueOff val="0"/>
                <a:satOff val="0"/>
                <a:lumOff val="0"/>
                <a:alphaOff val="-20000"/>
                <a:tint val="90000"/>
                <a:shade val="100000"/>
                <a:alpha val="90000"/>
                <a:satMod val="150000"/>
              </a:schemeClr>
            </a:gs>
            <a:gs pos="100000">
              <a:schemeClr val="accent2">
                <a:alpha val="90000"/>
                <a:hueOff val="0"/>
                <a:satOff val="0"/>
                <a:lumOff val="0"/>
                <a:alphaOff val="-20000"/>
                <a:tint val="100000"/>
                <a:shade val="60000"/>
                <a:satMod val="135000"/>
              </a:schemeClr>
            </a:gs>
          </a:gsLst>
          <a:path path="circle">
            <a:fillToRect l="50000" t="50000" r="50000" b="5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fr-CA" sz="1500" kern="1200" dirty="0" smtClean="0"/>
            <a:t>la gestion des connaissances</a:t>
          </a:r>
          <a:endParaRPr lang="fr-FR" sz="1500" kern="1200" dirty="0"/>
        </a:p>
      </dsp:txBody>
      <dsp:txXfrm>
        <a:off x="4888693" y="2176739"/>
        <a:ext cx="2447388" cy="1183223"/>
      </dsp:txXfrm>
    </dsp:sp>
    <dsp:sp modelId="{669B3B82-98B7-464F-AEF0-7FBDD72A75D6}">
      <dsp:nvSpPr>
        <dsp:cNvPr id="0" name=""/>
        <dsp:cNvSpPr/>
      </dsp:nvSpPr>
      <dsp:spPr>
        <a:xfrm rot="10749580">
          <a:off x="3464407" y="2637656"/>
          <a:ext cx="987450" cy="324584"/>
        </a:xfrm>
        <a:prstGeom prst="leftRightArrow">
          <a:avLst>
            <a:gd name="adj1" fmla="val 60000"/>
            <a:gd name="adj2" fmla="val 50000"/>
          </a:avLst>
        </a:prstGeom>
        <a:gradFill rotWithShape="0">
          <a:gsLst>
            <a:gs pos="25000">
              <a:schemeClr val="accent2">
                <a:shade val="90000"/>
                <a:hueOff val="66893"/>
                <a:satOff val="-663"/>
                <a:lumOff val="11575"/>
                <a:alphaOff val="0"/>
                <a:tint val="90000"/>
                <a:shade val="100000"/>
                <a:alpha val="90000"/>
                <a:satMod val="150000"/>
              </a:schemeClr>
            </a:gs>
            <a:gs pos="100000">
              <a:schemeClr val="accent2">
                <a:shade val="90000"/>
                <a:hueOff val="66893"/>
                <a:satOff val="-663"/>
                <a:lumOff val="11575"/>
                <a:alphaOff val="0"/>
                <a:tint val="100000"/>
                <a:shade val="60000"/>
                <a:satMod val="135000"/>
              </a:schemeClr>
            </a:gs>
          </a:gsLst>
          <a:path path="circle">
            <a:fillToRect l="50000" t="50000" r="50000" b="50000"/>
          </a:path>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fr-FR" sz="1200" kern="1200"/>
        </a:p>
      </dsp:txBody>
      <dsp:txXfrm rot="10749580">
        <a:off x="3464407" y="2637656"/>
        <a:ext cx="987450" cy="324584"/>
      </dsp:txXfrm>
    </dsp:sp>
    <dsp:sp modelId="{D23F6349-E3C3-6144-BFA8-8403AAE563B1}">
      <dsp:nvSpPr>
        <dsp:cNvPr id="0" name=""/>
        <dsp:cNvSpPr/>
      </dsp:nvSpPr>
      <dsp:spPr>
        <a:xfrm>
          <a:off x="580184" y="2239934"/>
          <a:ext cx="2447388" cy="1183223"/>
        </a:xfrm>
        <a:prstGeom prst="roundRect">
          <a:avLst>
            <a:gd name="adj" fmla="val 10000"/>
          </a:avLst>
        </a:prstGeom>
        <a:gradFill rotWithShape="0">
          <a:gsLst>
            <a:gs pos="25000">
              <a:schemeClr val="accent2">
                <a:alpha val="90000"/>
                <a:hueOff val="0"/>
                <a:satOff val="0"/>
                <a:lumOff val="0"/>
                <a:alphaOff val="-40000"/>
                <a:tint val="90000"/>
                <a:shade val="100000"/>
                <a:alpha val="90000"/>
                <a:satMod val="150000"/>
              </a:schemeClr>
            </a:gs>
            <a:gs pos="100000">
              <a:schemeClr val="accent2">
                <a:alpha val="90000"/>
                <a:hueOff val="0"/>
                <a:satOff val="0"/>
                <a:lumOff val="0"/>
                <a:alphaOff val="-40000"/>
                <a:tint val="100000"/>
                <a:shade val="60000"/>
                <a:satMod val="135000"/>
              </a:schemeClr>
            </a:gs>
          </a:gsLst>
          <a:path path="circle">
            <a:fillToRect l="50000" t="50000" r="50000" b="5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fr-CA" sz="1500" kern="1200" dirty="0" smtClean="0"/>
            <a:t>les processus d’enseignement et d’apprentissage </a:t>
          </a:r>
          <a:endParaRPr lang="fr-FR" sz="1500" kern="1200" dirty="0"/>
        </a:p>
      </dsp:txBody>
      <dsp:txXfrm>
        <a:off x="580184" y="2239934"/>
        <a:ext cx="2447388" cy="1183223"/>
      </dsp:txXfrm>
    </dsp:sp>
    <dsp:sp modelId="{9DA4BA9A-263C-2D43-A64B-08AF6B1365B9}">
      <dsp:nvSpPr>
        <dsp:cNvPr id="0" name=""/>
        <dsp:cNvSpPr/>
      </dsp:nvSpPr>
      <dsp:spPr>
        <a:xfrm rot="18875082">
          <a:off x="2349813" y="1614411"/>
          <a:ext cx="987450" cy="324584"/>
        </a:xfrm>
        <a:prstGeom prst="leftRightArrow">
          <a:avLst>
            <a:gd name="adj1" fmla="val 60000"/>
            <a:gd name="adj2" fmla="val 50000"/>
          </a:avLst>
        </a:prstGeom>
        <a:gradFill rotWithShape="0">
          <a:gsLst>
            <a:gs pos="25000">
              <a:schemeClr val="accent2">
                <a:shade val="90000"/>
                <a:hueOff val="133786"/>
                <a:satOff val="-1327"/>
                <a:lumOff val="23151"/>
                <a:alphaOff val="0"/>
                <a:tint val="90000"/>
                <a:shade val="100000"/>
                <a:alpha val="90000"/>
                <a:satMod val="150000"/>
              </a:schemeClr>
            </a:gs>
            <a:gs pos="100000">
              <a:schemeClr val="accent2">
                <a:shade val="90000"/>
                <a:hueOff val="133786"/>
                <a:satOff val="-1327"/>
                <a:lumOff val="23151"/>
                <a:alphaOff val="0"/>
                <a:tint val="100000"/>
                <a:shade val="60000"/>
                <a:satMod val="135000"/>
              </a:schemeClr>
            </a:gs>
          </a:gsLst>
          <a:path path="circle">
            <a:fillToRect l="50000" t="50000" r="50000" b="50000"/>
          </a:path>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fr-FR" sz="1200" kern="1200"/>
        </a:p>
      </dsp:txBody>
      <dsp:txXfrm rot="18875082">
        <a:off x="2349813" y="1614411"/>
        <a:ext cx="987450" cy="324584"/>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A8485F6-C740-A247-9766-5F1A94A670F5}">
      <dsp:nvSpPr>
        <dsp:cNvPr id="0" name=""/>
        <dsp:cNvSpPr/>
      </dsp:nvSpPr>
      <dsp:spPr>
        <a:xfrm>
          <a:off x="0" y="11939"/>
          <a:ext cx="8001000" cy="917280"/>
        </a:xfrm>
        <a:prstGeom prst="roundRect">
          <a:avLst/>
        </a:prstGeom>
        <a:solidFill>
          <a:schemeClr val="accent2">
            <a:alpha val="90000"/>
            <a:hueOff val="0"/>
            <a:satOff val="0"/>
            <a:lumOff val="0"/>
            <a:alphaOff val="0"/>
          </a:schemeClr>
        </a:solidFill>
        <a:ln w="38100" cap="flat" cmpd="thinThick"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fr-CA" sz="1800" b="0" i="0" kern="1200" dirty="0" smtClean="0">
              <a:solidFill>
                <a:schemeClr val="tx1">
                  <a:lumMod val="85000"/>
                  <a:lumOff val="15000"/>
                </a:schemeClr>
              </a:solidFill>
            </a:rPr>
            <a:t>Instrumentation des dispositifs de formation  par les technologies</a:t>
          </a:r>
          <a:endParaRPr lang="fr-CA" sz="1800" kern="1200" dirty="0">
            <a:solidFill>
              <a:schemeClr val="tx1">
                <a:lumMod val="85000"/>
                <a:lumOff val="15000"/>
              </a:schemeClr>
            </a:solidFill>
          </a:endParaRPr>
        </a:p>
      </dsp:txBody>
      <dsp:txXfrm>
        <a:off x="0" y="11939"/>
        <a:ext cx="8001000" cy="917280"/>
      </dsp:txXfrm>
    </dsp:sp>
    <dsp:sp modelId="{3B64C88F-B331-0343-A3D8-480FD7145858}">
      <dsp:nvSpPr>
        <dsp:cNvPr id="0" name=""/>
        <dsp:cNvSpPr/>
      </dsp:nvSpPr>
      <dsp:spPr>
        <a:xfrm>
          <a:off x="0" y="929219"/>
          <a:ext cx="8001000" cy="8114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54032"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fr-CA" sz="1800" b="0" i="0" kern="1200" dirty="0" smtClean="0"/>
            <a:t>utilisant les outils de communication et le multimédia</a:t>
          </a:r>
          <a:endParaRPr lang="fr-FR" sz="1800" b="0" i="0" kern="1200" dirty="0" smtClean="0"/>
        </a:p>
        <a:p>
          <a:pPr marL="171450" lvl="1" indent="-171450" algn="l" defTabSz="800100">
            <a:lnSpc>
              <a:spcPct val="90000"/>
            </a:lnSpc>
            <a:spcBef>
              <a:spcPct val="0"/>
            </a:spcBef>
            <a:spcAft>
              <a:spcPct val="20000"/>
            </a:spcAft>
            <a:buChar char="••"/>
          </a:pPr>
          <a:r>
            <a:rPr lang="fr-CA" sz="1800" b="0" i="0" kern="1200" dirty="0" smtClean="0"/>
            <a:t>dispensé tout ou en partie via les réseaux</a:t>
          </a:r>
          <a:endParaRPr lang="fr-FR" sz="1800" b="0" i="0" kern="1200" dirty="0" smtClean="0"/>
        </a:p>
      </dsp:txBody>
      <dsp:txXfrm>
        <a:off x="0" y="929219"/>
        <a:ext cx="8001000" cy="81144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57860AA-1CD8-C646-95AD-16A1A5B2BEDF}">
      <dsp:nvSpPr>
        <dsp:cNvPr id="0" name=""/>
        <dsp:cNvSpPr/>
      </dsp:nvSpPr>
      <dsp:spPr>
        <a:xfrm rot="5400000">
          <a:off x="-243759" y="247689"/>
          <a:ext cx="1625065" cy="1137545"/>
        </a:xfrm>
        <a:prstGeom prst="chevron">
          <a:avLst/>
        </a:prstGeom>
        <a:gradFill rotWithShape="0">
          <a:gsLst>
            <a:gs pos="25000">
              <a:schemeClr val="accent2">
                <a:shade val="80000"/>
                <a:hueOff val="0"/>
                <a:satOff val="0"/>
                <a:lumOff val="0"/>
                <a:alphaOff val="0"/>
                <a:tint val="90000"/>
                <a:shade val="100000"/>
                <a:alpha val="90000"/>
                <a:satMod val="150000"/>
              </a:schemeClr>
            </a:gs>
            <a:gs pos="100000">
              <a:schemeClr val="accent2">
                <a:shade val="80000"/>
                <a:hueOff val="0"/>
                <a:satOff val="0"/>
                <a:lumOff val="0"/>
                <a:alphaOff val="0"/>
                <a:tint val="100000"/>
                <a:shade val="60000"/>
                <a:satMod val="135000"/>
              </a:schemeClr>
            </a:gs>
          </a:gsLst>
          <a:path path="circle">
            <a:fillToRect l="50000" t="50000" r="50000" b="50000"/>
          </a:path>
        </a:gradFill>
        <a:ln w="12700" cap="flat" cmpd="sng" algn="ctr">
          <a:solidFill>
            <a:schemeClr val="accent2">
              <a:shade val="80000"/>
              <a:hueOff val="0"/>
              <a:satOff val="0"/>
              <a:lumOff val="0"/>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CA" sz="1800" kern="1200" dirty="0" smtClean="0"/>
            <a:t>1ère mutation</a:t>
          </a:r>
          <a:endParaRPr lang="en-CA" sz="1800" kern="1200" dirty="0"/>
        </a:p>
      </dsp:txBody>
      <dsp:txXfrm rot="5400000">
        <a:off x="-243759" y="247689"/>
        <a:ext cx="1625065" cy="1137545"/>
      </dsp:txXfrm>
    </dsp:sp>
    <dsp:sp modelId="{83B40FCB-F82C-9442-BA32-710FCB5EE452}">
      <dsp:nvSpPr>
        <dsp:cNvPr id="0" name=""/>
        <dsp:cNvSpPr/>
      </dsp:nvSpPr>
      <dsp:spPr>
        <a:xfrm rot="5400000">
          <a:off x="4612348" y="-3470872"/>
          <a:ext cx="1056848" cy="8006454"/>
        </a:xfrm>
        <a:prstGeom prst="round2SameRect">
          <a:avLst/>
        </a:prstGeom>
        <a:solidFill>
          <a:schemeClr val="lt1">
            <a:alpha val="90000"/>
            <a:hueOff val="0"/>
            <a:satOff val="0"/>
            <a:lumOff val="0"/>
            <a:alphaOff val="0"/>
          </a:schemeClr>
        </a:solidFill>
        <a:ln w="12700" cap="flat" cmpd="sng" algn="ctr">
          <a:solidFill>
            <a:schemeClr val="accent2">
              <a:shade val="8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CA" sz="1800" kern="1200" dirty="0" smtClean="0"/>
            <a:t>Plus </a:t>
          </a:r>
          <a:r>
            <a:rPr lang="en-CA" sz="1800" kern="1200" dirty="0" err="1" smtClean="0"/>
            <a:t>d’interactions</a:t>
          </a:r>
          <a:r>
            <a:rPr lang="en-CA" sz="1800" kern="1200" dirty="0" smtClean="0"/>
            <a:t> et de constructions des </a:t>
          </a:r>
          <a:r>
            <a:rPr lang="en-CA" sz="1800" kern="1200" dirty="0" err="1" smtClean="0"/>
            <a:t>savoirs</a:t>
          </a:r>
          <a:r>
            <a:rPr lang="en-CA" sz="1800" kern="1200" dirty="0" smtClean="0"/>
            <a:t> </a:t>
          </a:r>
          <a:br>
            <a:rPr lang="en-CA" sz="1800" kern="1200" dirty="0" smtClean="0"/>
          </a:br>
          <a:r>
            <a:rPr lang="en-CA" sz="1800" kern="1200" dirty="0" smtClean="0"/>
            <a:t>entre </a:t>
          </a:r>
          <a:r>
            <a:rPr lang="en-CA" sz="1800" kern="1200" dirty="0" err="1" smtClean="0"/>
            <a:t>formateurs</a:t>
          </a:r>
          <a:r>
            <a:rPr lang="en-CA" sz="1800" kern="1200" dirty="0" smtClean="0"/>
            <a:t> et </a:t>
          </a:r>
          <a:r>
            <a:rPr lang="en-CA" sz="1800" kern="1200" dirty="0" err="1" smtClean="0"/>
            <a:t>apprenants</a:t>
          </a:r>
          <a:endParaRPr lang="en-CA" sz="1800" kern="1200" dirty="0"/>
        </a:p>
      </dsp:txBody>
      <dsp:txXfrm rot="5400000">
        <a:off x="4612348" y="-3470872"/>
        <a:ext cx="1056848" cy="8006454"/>
      </dsp:txXfrm>
    </dsp:sp>
    <dsp:sp modelId="{E008BB7A-65BD-D54B-A097-E0476DFB8CFD}">
      <dsp:nvSpPr>
        <dsp:cNvPr id="0" name=""/>
        <dsp:cNvSpPr/>
      </dsp:nvSpPr>
      <dsp:spPr>
        <a:xfrm rot="5400000">
          <a:off x="-243759" y="1679127"/>
          <a:ext cx="1625065" cy="1137545"/>
        </a:xfrm>
        <a:prstGeom prst="chevron">
          <a:avLst/>
        </a:prstGeom>
        <a:gradFill rotWithShape="0">
          <a:gsLst>
            <a:gs pos="25000">
              <a:schemeClr val="accent2">
                <a:shade val="80000"/>
                <a:hueOff val="48067"/>
                <a:satOff val="2585"/>
                <a:lumOff val="9712"/>
                <a:alphaOff val="0"/>
                <a:tint val="90000"/>
                <a:shade val="100000"/>
                <a:alpha val="90000"/>
                <a:satMod val="150000"/>
              </a:schemeClr>
            </a:gs>
            <a:gs pos="100000">
              <a:schemeClr val="accent2">
                <a:shade val="80000"/>
                <a:hueOff val="48067"/>
                <a:satOff val="2585"/>
                <a:lumOff val="9712"/>
                <a:alphaOff val="0"/>
                <a:tint val="100000"/>
                <a:shade val="60000"/>
                <a:satMod val="135000"/>
              </a:schemeClr>
            </a:gs>
          </a:gsLst>
          <a:path path="circle">
            <a:fillToRect l="50000" t="50000" r="50000" b="50000"/>
          </a:path>
        </a:gradFill>
        <a:ln w="12700" cap="flat" cmpd="sng" algn="ctr">
          <a:solidFill>
            <a:schemeClr val="accent2">
              <a:shade val="80000"/>
              <a:hueOff val="48067"/>
              <a:satOff val="2585"/>
              <a:lumOff val="9712"/>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en-CA" sz="1800" kern="1200" dirty="0" smtClean="0"/>
            <a:t>2ème mutation</a:t>
          </a:r>
        </a:p>
      </dsp:txBody>
      <dsp:txXfrm rot="5400000">
        <a:off x="-243759" y="1679127"/>
        <a:ext cx="1625065" cy="1137545"/>
      </dsp:txXfrm>
    </dsp:sp>
    <dsp:sp modelId="{9C7C9F44-69BA-BB4E-9ED4-3A245840A13C}">
      <dsp:nvSpPr>
        <dsp:cNvPr id="0" name=""/>
        <dsp:cNvSpPr/>
      </dsp:nvSpPr>
      <dsp:spPr>
        <a:xfrm rot="5400000">
          <a:off x="4612626" y="-2039713"/>
          <a:ext cx="1056292" cy="8006454"/>
        </a:xfrm>
        <a:prstGeom prst="round2SameRect">
          <a:avLst/>
        </a:prstGeom>
        <a:solidFill>
          <a:schemeClr val="lt1">
            <a:alpha val="90000"/>
            <a:hueOff val="0"/>
            <a:satOff val="0"/>
            <a:lumOff val="0"/>
            <a:alphaOff val="0"/>
          </a:schemeClr>
        </a:solidFill>
        <a:ln w="12700" cap="flat" cmpd="sng" algn="ctr">
          <a:solidFill>
            <a:schemeClr val="accent2">
              <a:shade val="80000"/>
              <a:hueOff val="48067"/>
              <a:satOff val="2585"/>
              <a:lumOff val="971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CA" sz="1800" kern="1200" dirty="0" err="1" smtClean="0"/>
            <a:t>L’apprenant</a:t>
          </a:r>
          <a:r>
            <a:rPr lang="en-CA" sz="1800" kern="1200" dirty="0" smtClean="0"/>
            <a:t> </a:t>
          </a:r>
          <a:r>
            <a:rPr lang="en-CA" sz="1800" kern="1200" dirty="0" err="1" smtClean="0"/>
            <a:t>est</a:t>
          </a:r>
          <a:r>
            <a:rPr lang="en-CA" sz="1800" kern="1200" dirty="0" smtClean="0"/>
            <a:t> un </a:t>
          </a:r>
          <a:r>
            <a:rPr lang="en-CA" sz="1800" kern="1200" dirty="0" err="1" smtClean="0"/>
            <a:t>constructeur</a:t>
          </a:r>
          <a:r>
            <a:rPr lang="en-CA" sz="1800" kern="1200" dirty="0" smtClean="0"/>
            <a:t> de savoir</a:t>
          </a:r>
          <a:endParaRPr lang="en-CA" sz="1800" kern="1200" dirty="0"/>
        </a:p>
      </dsp:txBody>
      <dsp:txXfrm rot="5400000">
        <a:off x="4612626" y="-2039713"/>
        <a:ext cx="1056292" cy="8006454"/>
      </dsp:txXfrm>
    </dsp:sp>
    <dsp:sp modelId="{42AD21C9-4B09-0141-8E3A-24703C9A6380}">
      <dsp:nvSpPr>
        <dsp:cNvPr id="0" name=""/>
        <dsp:cNvSpPr/>
      </dsp:nvSpPr>
      <dsp:spPr>
        <a:xfrm rot="5400000">
          <a:off x="-243759" y="3110564"/>
          <a:ext cx="1625065" cy="1137545"/>
        </a:xfrm>
        <a:prstGeom prst="chevron">
          <a:avLst/>
        </a:prstGeom>
        <a:gradFill rotWithShape="0">
          <a:gsLst>
            <a:gs pos="25000">
              <a:schemeClr val="accent2">
                <a:shade val="80000"/>
                <a:hueOff val="96134"/>
                <a:satOff val="5170"/>
                <a:lumOff val="19425"/>
                <a:alphaOff val="0"/>
                <a:tint val="90000"/>
                <a:shade val="100000"/>
                <a:alpha val="90000"/>
                <a:satMod val="150000"/>
              </a:schemeClr>
            </a:gs>
            <a:gs pos="100000">
              <a:schemeClr val="accent2">
                <a:shade val="80000"/>
                <a:hueOff val="96134"/>
                <a:satOff val="5170"/>
                <a:lumOff val="19425"/>
                <a:alphaOff val="0"/>
                <a:tint val="100000"/>
                <a:shade val="60000"/>
                <a:satMod val="135000"/>
              </a:schemeClr>
            </a:gs>
          </a:gsLst>
          <a:path path="circle">
            <a:fillToRect l="50000" t="50000" r="50000" b="50000"/>
          </a:path>
        </a:gradFill>
        <a:ln w="12700" cap="flat" cmpd="sng" algn="ctr">
          <a:solidFill>
            <a:schemeClr val="accent2">
              <a:shade val="80000"/>
              <a:hueOff val="96134"/>
              <a:satOff val="5170"/>
              <a:lumOff val="19425"/>
              <a:alphaOff val="0"/>
            </a:schemeClr>
          </a:solidFill>
          <a:prstDash val="solid"/>
        </a:ln>
        <a:effectLst/>
      </dsp:spPr>
      <dsp:style>
        <a:lnRef idx="1">
          <a:scrgbClr r="0" g="0" b="0"/>
        </a:lnRef>
        <a:fillRef idx="2">
          <a:scrgbClr r="0" g="0" b="0"/>
        </a:fillRef>
        <a:effectRef idx="1">
          <a:scrgbClr r="0" g="0" b="0"/>
        </a:effectRef>
        <a:fontRef idx="minor">
          <a:schemeClr val="dk1"/>
        </a:fontRef>
      </dsp:style>
      <dsp:txBody>
        <a:bodyPr spcFirstLastPara="0" vert="horz" wrap="square" lIns="11430" tIns="11430" rIns="11430" bIns="11430" numCol="1" spcCol="1270" anchor="ctr" anchorCtr="0">
          <a:noAutofit/>
        </a:bodyPr>
        <a:lstStyle/>
        <a:p>
          <a:pPr lvl="0" algn="ctr" defTabSz="800100" rtl="0">
            <a:lnSpc>
              <a:spcPct val="90000"/>
            </a:lnSpc>
            <a:spcBef>
              <a:spcPct val="0"/>
            </a:spcBef>
            <a:spcAft>
              <a:spcPct val="35000"/>
            </a:spcAft>
          </a:pPr>
          <a:r>
            <a:rPr lang="en-CA" sz="1800" kern="1200" dirty="0" smtClean="0">
              <a:latin typeface="+mn-lt"/>
              <a:ea typeface="ＭＳ Ｐゴシック" pitchFamily="36" charset="-128"/>
              <a:cs typeface="ＭＳ Ｐゴシック" pitchFamily="36" charset="-128"/>
            </a:rPr>
            <a:t>3ème</a:t>
          </a:r>
          <a:r>
            <a:rPr kumimoji="0" lang="en-CA" sz="1800" b="0" i="0" u="none" strike="noStrike" kern="1200" cap="none" spc="0" normalizeH="0" baseline="0" noProof="0" dirty="0" smtClean="0">
              <a:ln/>
              <a:effectLst/>
              <a:uLnTx/>
              <a:uFillTx/>
              <a:latin typeface="+mn-lt"/>
              <a:ea typeface="ＭＳ Ｐゴシック" pitchFamily="36" charset="-128"/>
              <a:cs typeface="ＭＳ Ｐゴシック" pitchFamily="36" charset="-128"/>
            </a:rPr>
            <a:t> mutation</a:t>
          </a:r>
          <a:br>
            <a:rPr kumimoji="0" lang="en-CA" sz="1800" b="0" i="0" u="none" strike="noStrike" kern="1200" cap="none" spc="0" normalizeH="0" baseline="0" noProof="0" dirty="0" smtClean="0">
              <a:ln/>
              <a:effectLst/>
              <a:uLnTx/>
              <a:uFillTx/>
              <a:latin typeface="+mn-lt"/>
              <a:ea typeface="ＭＳ Ｐゴシック" pitchFamily="36" charset="-128"/>
              <a:cs typeface="ＭＳ Ｐゴシック" pitchFamily="36" charset="-128"/>
            </a:rPr>
          </a:br>
          <a:endParaRPr lang="en-CA" sz="1800" kern="1200" dirty="0"/>
        </a:p>
      </dsp:txBody>
      <dsp:txXfrm rot="5400000">
        <a:off x="-243759" y="3110564"/>
        <a:ext cx="1625065" cy="1137545"/>
      </dsp:txXfrm>
    </dsp:sp>
    <dsp:sp modelId="{0CFCF4C2-F389-604A-90F5-003CCCC4917E}">
      <dsp:nvSpPr>
        <dsp:cNvPr id="0" name=""/>
        <dsp:cNvSpPr/>
      </dsp:nvSpPr>
      <dsp:spPr>
        <a:xfrm rot="5400000">
          <a:off x="4612626" y="-608276"/>
          <a:ext cx="1056292" cy="8006454"/>
        </a:xfrm>
        <a:prstGeom prst="round2SameRect">
          <a:avLst/>
        </a:prstGeom>
        <a:solidFill>
          <a:schemeClr val="lt1">
            <a:alpha val="90000"/>
            <a:hueOff val="0"/>
            <a:satOff val="0"/>
            <a:lumOff val="0"/>
            <a:alphaOff val="0"/>
          </a:schemeClr>
        </a:solidFill>
        <a:ln w="12700" cap="flat" cmpd="sng" algn="ctr">
          <a:solidFill>
            <a:schemeClr val="accent2">
              <a:shade val="80000"/>
              <a:hueOff val="96134"/>
              <a:satOff val="5170"/>
              <a:lumOff val="1942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CA" sz="1800" b="0" kern="1200" dirty="0" smtClean="0">
              <a:latin typeface="+mn-lt"/>
              <a:ea typeface="ＭＳ Ｐゴシック" pitchFamily="36" charset="-128"/>
              <a:cs typeface="ＭＳ Ｐゴシック" pitchFamily="36" charset="-128"/>
            </a:rPr>
            <a:t/>
          </a:r>
          <a:br>
            <a:rPr lang="en-CA" sz="1800" b="0" kern="1200" dirty="0" smtClean="0">
              <a:latin typeface="+mn-lt"/>
              <a:ea typeface="ＭＳ Ｐゴシック" pitchFamily="36" charset="-128"/>
              <a:cs typeface="ＭＳ Ｐゴシック" pitchFamily="36" charset="-128"/>
            </a:rPr>
          </a:br>
          <a:r>
            <a:rPr lang="en-CA" sz="1800" b="0" kern="1200" dirty="0" smtClean="0">
              <a:latin typeface="+mn-lt"/>
              <a:ea typeface="ＭＳ Ｐゴシック" pitchFamily="36" charset="-128"/>
              <a:cs typeface="ＭＳ Ｐゴシック" pitchFamily="36" charset="-128"/>
            </a:rPr>
            <a:t>Irruption de la communication </a:t>
          </a:r>
          <a:r>
            <a:rPr lang="en-CA" sz="1800" b="0" kern="1200" dirty="0" err="1" smtClean="0">
              <a:latin typeface="+mn-lt"/>
              <a:ea typeface="ＭＳ Ｐゴシック" pitchFamily="36" charset="-128"/>
              <a:cs typeface="ＭＳ Ｐゴシック" pitchFamily="36" charset="-128"/>
            </a:rPr>
            <a:t>dans</a:t>
          </a:r>
          <a:r>
            <a:rPr lang="en-CA" sz="1800" b="0" kern="1200" dirty="0" smtClean="0">
              <a:latin typeface="+mn-lt"/>
              <a:ea typeface="ＭＳ Ｐゴシック" pitchFamily="36" charset="-128"/>
              <a:cs typeface="ＭＳ Ｐゴシック" pitchFamily="36" charset="-128"/>
            </a:rPr>
            <a:t> les nouveaux </a:t>
          </a:r>
          <a:r>
            <a:rPr lang="en-CA" sz="1800" b="0" kern="1200" dirty="0" err="1" smtClean="0">
              <a:latin typeface="+mn-lt"/>
              <a:ea typeface="ＭＳ Ｐゴシック" pitchFamily="36" charset="-128"/>
              <a:cs typeface="ＭＳ Ｐゴシック" pitchFamily="36" charset="-128"/>
            </a:rPr>
            <a:t>dispositifs</a:t>
          </a:r>
          <a:r>
            <a:rPr lang="en-CA" sz="1800" b="0" kern="1200" dirty="0" smtClean="0">
              <a:latin typeface="+mn-lt"/>
              <a:ea typeface="ＭＳ Ｐゴシック" pitchFamily="36" charset="-128"/>
              <a:cs typeface="ＭＳ Ｐゴシック" pitchFamily="36" charset="-128"/>
            </a:rPr>
            <a:t> de formation</a:t>
          </a:r>
        </a:p>
        <a:p>
          <a:pPr marL="171450" lvl="1" indent="-171450" algn="l" defTabSz="800100">
            <a:lnSpc>
              <a:spcPct val="90000"/>
            </a:lnSpc>
            <a:spcBef>
              <a:spcPct val="0"/>
            </a:spcBef>
            <a:spcAft>
              <a:spcPct val="15000"/>
            </a:spcAft>
            <a:buChar char="••"/>
          </a:pPr>
          <a:r>
            <a:rPr lang="en-CA" sz="1800" b="0" kern="1200" dirty="0" err="1" smtClean="0">
              <a:latin typeface="+mn-lt"/>
              <a:ea typeface="ＭＳ Ｐゴシック" pitchFamily="36" charset="-128"/>
              <a:cs typeface="ＭＳ Ｐゴシック" pitchFamily="36" charset="-128"/>
            </a:rPr>
            <a:t>Développement</a:t>
          </a:r>
          <a:r>
            <a:rPr lang="en-CA" sz="1800" b="0" kern="1200" dirty="0" smtClean="0">
              <a:latin typeface="+mn-lt"/>
              <a:ea typeface="ＭＳ Ｐゴシック" pitchFamily="36" charset="-128"/>
              <a:cs typeface="ＭＳ Ｐゴシック" pitchFamily="36" charset="-128"/>
            </a:rPr>
            <a:t> des aptitudes à la communication</a:t>
          </a:r>
        </a:p>
        <a:p>
          <a:pPr marL="171450" lvl="1" indent="-171450" algn="l" defTabSz="800100">
            <a:lnSpc>
              <a:spcPct val="90000"/>
            </a:lnSpc>
            <a:spcBef>
              <a:spcPct val="0"/>
            </a:spcBef>
            <a:spcAft>
              <a:spcPct val="15000"/>
            </a:spcAft>
            <a:buChar char="••"/>
          </a:pPr>
          <a:endParaRPr lang="en-CA" sz="1800" kern="1200" dirty="0"/>
        </a:p>
      </dsp:txBody>
      <dsp:txXfrm rot="5400000">
        <a:off x="4612626" y="-608276"/>
        <a:ext cx="1056292" cy="8006454"/>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A6EBE18-3EFF-447D-8A57-0F685FFD7928}">
      <dsp:nvSpPr>
        <dsp:cNvPr id="0" name=""/>
        <dsp:cNvSpPr/>
      </dsp:nvSpPr>
      <dsp:spPr>
        <a:xfrm>
          <a:off x="936115" y="360037"/>
          <a:ext cx="4303884" cy="2582330"/>
        </a:xfrm>
        <a:prstGeom prst="roundRect">
          <a:avLst>
            <a:gd name="adj" fmla="val 10000"/>
          </a:avLst>
        </a:prstGeom>
        <a:solidFill>
          <a:schemeClr val="accent2">
            <a:lumMod val="75000"/>
          </a:schemeClr>
        </a:solidFill>
        <a:ln>
          <a:noFill/>
        </a:ln>
        <a:effectLst>
          <a:innerShdw blurRad="50800" dist="25400" dir="2400000">
            <a:srgbClr val="808080">
              <a:alpha val="75000"/>
            </a:srgbClr>
          </a:innerShdw>
          <a:reflection blurRad="38100" stA="26000" endPos="35000" dist="12700" dir="5400000" fadeDir="4800000" sy="-100000" rotWithShape="0"/>
        </a:effectLst>
      </dsp:spPr>
      <dsp:style>
        <a:lnRef idx="0">
          <a:scrgbClr r="0" g="0" b="0"/>
        </a:lnRef>
        <a:fillRef idx="3">
          <a:scrgbClr r="0" g="0" b="0"/>
        </a:fillRef>
        <a:effectRef idx="3">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fr-CA" sz="1800" kern="1200" dirty="0" smtClean="0">
              <a:solidFill>
                <a:srgbClr val="2F2F26"/>
              </a:solidFill>
            </a:rPr>
            <a:t>Le e-</a:t>
          </a:r>
          <a:r>
            <a:rPr lang="fr-CA" sz="1800" kern="1200" dirty="0" err="1" smtClean="0">
              <a:solidFill>
                <a:srgbClr val="2F2F26"/>
              </a:solidFill>
            </a:rPr>
            <a:t>learning</a:t>
          </a:r>
          <a:r>
            <a:rPr lang="fr-CA" sz="1800" kern="1200" dirty="0" smtClean="0">
              <a:solidFill>
                <a:srgbClr val="2F2F26"/>
              </a:solidFill>
            </a:rPr>
            <a:t> est un </a:t>
          </a:r>
          <a:br>
            <a:rPr lang="fr-CA" sz="1800" kern="1200" dirty="0" smtClean="0">
              <a:solidFill>
                <a:srgbClr val="2F2F26"/>
              </a:solidFill>
            </a:rPr>
          </a:br>
          <a:r>
            <a:rPr lang="fr-CA" sz="1800" b="1" kern="1200" dirty="0" smtClean="0">
              <a:solidFill>
                <a:srgbClr val="2F2F26"/>
              </a:solidFill>
            </a:rPr>
            <a:t>dispositif global</a:t>
          </a:r>
          <a:br>
            <a:rPr lang="fr-CA" sz="1800" b="1" kern="1200" dirty="0" smtClean="0">
              <a:solidFill>
                <a:srgbClr val="2F2F26"/>
              </a:solidFill>
            </a:rPr>
          </a:br>
          <a:r>
            <a:rPr lang="fr-CA" sz="1800" kern="1200" dirty="0" smtClean="0">
              <a:solidFill>
                <a:srgbClr val="2F2F26"/>
              </a:solidFill>
            </a:rPr>
            <a:t> fournissant à l’utilisateur </a:t>
          </a:r>
        </a:p>
        <a:p>
          <a:pPr lvl="0" algn="ctr" defTabSz="800100">
            <a:lnSpc>
              <a:spcPct val="90000"/>
            </a:lnSpc>
            <a:spcBef>
              <a:spcPct val="0"/>
            </a:spcBef>
            <a:spcAft>
              <a:spcPct val="35000"/>
            </a:spcAft>
          </a:pPr>
          <a:r>
            <a:rPr lang="fr-CA" sz="1800" kern="1200" dirty="0" smtClean="0">
              <a:solidFill>
                <a:srgbClr val="2F2F26"/>
              </a:solidFill>
            </a:rPr>
            <a:t>un point d’accès unique via Internet </a:t>
          </a:r>
          <a:br>
            <a:rPr lang="fr-CA" sz="1800" kern="1200" dirty="0" smtClean="0">
              <a:solidFill>
                <a:srgbClr val="2F2F26"/>
              </a:solidFill>
            </a:rPr>
          </a:br>
          <a:r>
            <a:rPr lang="fr-CA" sz="1800" kern="1200" dirty="0" smtClean="0">
              <a:solidFill>
                <a:srgbClr val="2F2F26"/>
              </a:solidFill>
            </a:rPr>
            <a:t>pour </a:t>
          </a:r>
          <a:br>
            <a:rPr lang="fr-CA" sz="1800" kern="1200" dirty="0" smtClean="0">
              <a:solidFill>
                <a:srgbClr val="2F2F26"/>
              </a:solidFill>
            </a:rPr>
          </a:br>
          <a:r>
            <a:rPr lang="fr-CA" sz="1800" b="1" kern="1200" dirty="0" smtClean="0">
              <a:solidFill>
                <a:srgbClr val="2F2F26"/>
              </a:solidFill>
            </a:rPr>
            <a:t>les ressources et les échanges</a:t>
          </a:r>
          <a:r>
            <a:rPr lang="fr-CA" sz="1800" kern="1200" dirty="0" smtClean="0">
              <a:solidFill>
                <a:srgbClr val="2F2F26"/>
              </a:solidFill>
            </a:rPr>
            <a:t/>
          </a:r>
          <a:br>
            <a:rPr lang="fr-CA" sz="1800" kern="1200" dirty="0" smtClean="0">
              <a:solidFill>
                <a:srgbClr val="2F2F26"/>
              </a:solidFill>
            </a:rPr>
          </a:br>
          <a:r>
            <a:rPr lang="fr-CA" sz="1800" kern="1200" dirty="0" smtClean="0">
              <a:solidFill>
                <a:srgbClr val="2F2F26"/>
              </a:solidFill>
            </a:rPr>
            <a:t> relatifs au </a:t>
          </a:r>
          <a:r>
            <a:rPr lang="fr-CA" sz="1800" b="1" kern="1200" dirty="0" smtClean="0">
              <a:solidFill>
                <a:srgbClr val="2F2F26"/>
              </a:solidFill>
            </a:rPr>
            <a:t>développement </a:t>
          </a:r>
          <a:br>
            <a:rPr lang="fr-CA" sz="1800" b="1" kern="1200" dirty="0" smtClean="0">
              <a:solidFill>
                <a:srgbClr val="2F2F26"/>
              </a:solidFill>
            </a:rPr>
          </a:br>
          <a:r>
            <a:rPr lang="fr-CA" sz="1800" b="1" kern="1200" dirty="0" smtClean="0">
              <a:solidFill>
                <a:srgbClr val="2F2F26"/>
              </a:solidFill>
            </a:rPr>
            <a:t>de ses compétences</a:t>
          </a:r>
          <a:endParaRPr lang="fr-CA" sz="1800" b="1" kern="1200" dirty="0">
            <a:solidFill>
              <a:srgbClr val="2F2F26"/>
            </a:solidFill>
          </a:endParaRPr>
        </a:p>
      </dsp:txBody>
      <dsp:txXfrm>
        <a:off x="936115" y="360037"/>
        <a:ext cx="4303884" cy="2582330"/>
      </dsp:txXfrm>
    </dsp:sp>
    <dsp:sp modelId="{7872AEA7-7391-4E1B-9B27-C72E6342A43B}">
      <dsp:nvSpPr>
        <dsp:cNvPr id="0" name=""/>
        <dsp:cNvSpPr/>
      </dsp:nvSpPr>
      <dsp:spPr>
        <a:xfrm rot="21482575" flipV="1">
          <a:off x="5264832" y="1451096"/>
          <a:ext cx="649071" cy="494103"/>
        </a:xfrm>
        <a:prstGeom prst="leftRightArrow">
          <a:avLst/>
        </a:prstGeom>
        <a:gradFill rotWithShape="0">
          <a:gsLst>
            <a:gs pos="0">
              <a:schemeClr val="accent1">
                <a:shade val="90000"/>
                <a:hueOff val="0"/>
                <a:satOff val="0"/>
                <a:lumOff val="0"/>
                <a:alphaOff val="0"/>
                <a:tint val="90000"/>
                <a:shade val="100000"/>
                <a:alpha val="85000"/>
                <a:satMod val="150000"/>
              </a:schemeClr>
            </a:gs>
            <a:gs pos="33000">
              <a:schemeClr val="accent1">
                <a:shade val="90000"/>
                <a:hueOff val="0"/>
                <a:satOff val="0"/>
                <a:lumOff val="0"/>
                <a:alphaOff val="0"/>
                <a:tint val="90000"/>
                <a:shade val="100000"/>
                <a:alpha val="95000"/>
                <a:satMod val="130000"/>
              </a:schemeClr>
            </a:gs>
            <a:gs pos="67000">
              <a:schemeClr val="accent1">
                <a:shade val="90000"/>
                <a:hueOff val="0"/>
                <a:satOff val="0"/>
                <a:lumOff val="0"/>
                <a:alphaOff val="0"/>
                <a:shade val="70000"/>
                <a:satMod val="135000"/>
              </a:schemeClr>
            </a:gs>
            <a:gs pos="100000">
              <a:schemeClr val="accent1">
                <a:shade val="90000"/>
                <a:hueOff val="0"/>
                <a:satOff val="0"/>
                <a:lumOff val="0"/>
                <a:alphaOff val="0"/>
                <a:shade val="50000"/>
                <a:satMod val="135000"/>
              </a:schemeClr>
            </a:gs>
          </a:gsLst>
          <a:lin ang="13200000" scaled="1"/>
        </a:gradFill>
        <a:ln>
          <a:noFill/>
        </a:ln>
        <a:effectLst>
          <a:innerShdw blurRad="50800" dist="25400" dir="2400000">
            <a:srgbClr val="808080">
              <a:alpha val="75000"/>
            </a:srgbClr>
          </a:innerShdw>
          <a:reflection blurRad="38100" stA="26000" endPos="35000" dist="12700" dir="5400000" fadeDir="4800000" sy="-100000" rotWithShape="0"/>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977900">
            <a:lnSpc>
              <a:spcPct val="90000"/>
            </a:lnSpc>
            <a:spcBef>
              <a:spcPct val="0"/>
            </a:spcBef>
            <a:spcAft>
              <a:spcPct val="35000"/>
            </a:spcAft>
          </a:pPr>
          <a:endParaRPr lang="fr-CA" sz="2200" kern="1200"/>
        </a:p>
      </dsp:txBody>
      <dsp:txXfrm rot="21482575" flipV="1">
        <a:off x="5264832" y="1451096"/>
        <a:ext cx="649071" cy="494103"/>
      </dsp:txXfrm>
    </dsp:sp>
    <dsp:sp modelId="{F43D565D-5530-4858-95B0-94A21281C9FB}">
      <dsp:nvSpPr>
        <dsp:cNvPr id="0" name=""/>
        <dsp:cNvSpPr/>
      </dsp:nvSpPr>
      <dsp:spPr>
        <a:xfrm>
          <a:off x="5956812" y="486700"/>
          <a:ext cx="1676018" cy="2582330"/>
        </a:xfrm>
        <a:prstGeom prst="roundRect">
          <a:avLst>
            <a:gd name="adj" fmla="val 10000"/>
          </a:avLst>
        </a:prstGeom>
        <a:solidFill>
          <a:schemeClr val="accent2">
            <a:lumMod val="60000"/>
            <a:lumOff val="40000"/>
          </a:schemeClr>
        </a:solidFill>
        <a:ln>
          <a:noFill/>
        </a:ln>
        <a:effectLst>
          <a:innerShdw blurRad="50800" dist="25400" dir="2400000">
            <a:srgbClr val="808080">
              <a:alpha val="75000"/>
            </a:srgbClr>
          </a:innerShdw>
          <a:reflection blurRad="38100" stA="26000" endPos="35000" dist="12700" dir="5400000" fadeDir="4800000" sy="-100000" rotWithShape="0"/>
        </a:effectLst>
      </dsp:spPr>
      <dsp:style>
        <a:lnRef idx="0">
          <a:scrgbClr r="0" g="0" b="0"/>
        </a:lnRef>
        <a:fillRef idx="3">
          <a:scrgbClr r="0" g="0" b="0"/>
        </a:fillRef>
        <a:effectRef idx="3">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endParaRPr lang="fr-CA" sz="1500" b="0" kern="1200" dirty="0" smtClean="0"/>
        </a:p>
        <a:p>
          <a:pPr lvl="0" algn="ctr" defTabSz="666750">
            <a:lnSpc>
              <a:spcPct val="90000"/>
            </a:lnSpc>
            <a:spcBef>
              <a:spcPct val="0"/>
            </a:spcBef>
            <a:spcAft>
              <a:spcPct val="35000"/>
            </a:spcAft>
          </a:pPr>
          <a:r>
            <a:rPr lang="fr-CA" sz="1500" b="0" kern="1200" dirty="0" smtClean="0">
              <a:solidFill>
                <a:schemeClr val="tx2"/>
              </a:solidFill>
            </a:rPr>
            <a:t>Importance </a:t>
          </a:r>
          <a:br>
            <a:rPr lang="fr-CA" sz="1500" b="0" kern="1200" dirty="0" smtClean="0">
              <a:solidFill>
                <a:schemeClr val="tx2"/>
              </a:solidFill>
            </a:rPr>
          </a:br>
          <a:r>
            <a:rPr lang="fr-CA" sz="1800" b="0" kern="1200" dirty="0" smtClean="0">
              <a:solidFill>
                <a:schemeClr val="tx2"/>
              </a:solidFill>
            </a:rPr>
            <a:t>des </a:t>
          </a:r>
          <a:r>
            <a:rPr lang="fr-CA" sz="1800" b="1" kern="1200" dirty="0" smtClean="0">
              <a:solidFill>
                <a:schemeClr val="tx2"/>
              </a:solidFill>
            </a:rPr>
            <a:t>outils de collaboration </a:t>
          </a:r>
          <a:r>
            <a:rPr lang="fr-CA" sz="1500" b="1" kern="1200" dirty="0" smtClean="0">
              <a:solidFill>
                <a:schemeClr val="tx2"/>
              </a:solidFill>
            </a:rPr>
            <a:t/>
          </a:r>
          <a:br>
            <a:rPr lang="fr-CA" sz="1500" b="1" kern="1200" dirty="0" smtClean="0">
              <a:solidFill>
                <a:schemeClr val="tx2"/>
              </a:solidFill>
            </a:rPr>
          </a:br>
          <a:r>
            <a:rPr lang="fr-CA" sz="1500" b="0" kern="1200" dirty="0" smtClean="0">
              <a:solidFill>
                <a:schemeClr val="tx2"/>
              </a:solidFill>
            </a:rPr>
            <a:t>(forum, chat, </a:t>
          </a:r>
          <a:r>
            <a:rPr lang="fr-CA" sz="1500" b="0" kern="1200" dirty="0" err="1" smtClean="0">
              <a:solidFill>
                <a:schemeClr val="tx2"/>
              </a:solidFill>
            </a:rPr>
            <a:t>conférence,Web</a:t>
          </a:r>
          <a:r>
            <a:rPr lang="fr-CA" sz="1500" b="0" kern="1200" dirty="0" smtClean="0">
              <a:solidFill>
                <a:schemeClr val="tx2"/>
              </a:solidFill>
            </a:rPr>
            <a:t>, wiki…)</a:t>
          </a:r>
          <a:endParaRPr lang="fr-CA" sz="1500" kern="1200" dirty="0">
            <a:solidFill>
              <a:schemeClr val="tx2"/>
            </a:solidFill>
          </a:endParaRPr>
        </a:p>
      </dsp:txBody>
      <dsp:txXfrm>
        <a:off x="5956812" y="486700"/>
        <a:ext cx="1676018" cy="2582330"/>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3F281EA-5944-4179-B325-DDDA3440C8F7}">
      <dsp:nvSpPr>
        <dsp:cNvPr id="0" name=""/>
        <dsp:cNvSpPr/>
      </dsp:nvSpPr>
      <dsp:spPr>
        <a:xfrm rot="10800000">
          <a:off x="1355230" y="2672"/>
          <a:ext cx="4948555" cy="435158"/>
        </a:xfrm>
        <a:prstGeom prst="homePlate">
          <a:avLst/>
        </a:prstGeom>
        <a:solidFill>
          <a:schemeClr val="accent1">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1893" tIns="72390" rIns="135128" bIns="72390" numCol="1" spcCol="1270" anchor="ctr" anchorCtr="0">
          <a:noAutofit/>
        </a:bodyPr>
        <a:lstStyle/>
        <a:p>
          <a:pPr lvl="0" algn="ctr" defTabSz="844550">
            <a:lnSpc>
              <a:spcPct val="90000"/>
            </a:lnSpc>
            <a:spcBef>
              <a:spcPct val="0"/>
            </a:spcBef>
            <a:spcAft>
              <a:spcPct val="35000"/>
            </a:spcAft>
          </a:pPr>
          <a:r>
            <a:rPr lang="en-CA" sz="1900" kern="1200" noProof="0" smtClean="0"/>
            <a:t>Centré apprenant</a:t>
          </a:r>
          <a:endParaRPr lang="en-CA" sz="1900" kern="1200" noProof="0" dirty="0"/>
        </a:p>
      </dsp:txBody>
      <dsp:txXfrm rot="10800000">
        <a:off x="1355230" y="2672"/>
        <a:ext cx="4948555" cy="435158"/>
      </dsp:txXfrm>
    </dsp:sp>
    <dsp:sp modelId="{50FDC988-C01A-4885-8BFD-A9B38A30F059}">
      <dsp:nvSpPr>
        <dsp:cNvPr id="0" name=""/>
        <dsp:cNvSpPr/>
      </dsp:nvSpPr>
      <dsp:spPr>
        <a:xfrm>
          <a:off x="1137651" y="2672"/>
          <a:ext cx="435158" cy="435158"/>
        </a:xfrm>
        <a:prstGeom prst="ellipse">
          <a:avLst/>
        </a:prstGeom>
        <a:solidFill>
          <a:schemeClr val="accent1">
            <a:tint val="50000"/>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97317CB-39D6-4E6E-98B5-8DC6FFB7914D}">
      <dsp:nvSpPr>
        <dsp:cNvPr id="0" name=""/>
        <dsp:cNvSpPr/>
      </dsp:nvSpPr>
      <dsp:spPr>
        <a:xfrm rot="10800000">
          <a:off x="1355230" y="567729"/>
          <a:ext cx="4948555" cy="435158"/>
        </a:xfrm>
        <a:prstGeom prst="homePlate">
          <a:avLst/>
        </a:prstGeom>
        <a:solidFill>
          <a:schemeClr val="accent1">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1893" tIns="72390" rIns="135128" bIns="72390" numCol="1" spcCol="1270" anchor="ctr" anchorCtr="0">
          <a:noAutofit/>
        </a:bodyPr>
        <a:lstStyle/>
        <a:p>
          <a:pPr lvl="0" algn="ctr" defTabSz="844550">
            <a:lnSpc>
              <a:spcPct val="90000"/>
            </a:lnSpc>
            <a:spcBef>
              <a:spcPct val="0"/>
            </a:spcBef>
            <a:spcAft>
              <a:spcPct val="35000"/>
            </a:spcAft>
          </a:pPr>
          <a:r>
            <a:rPr lang="en-CA" sz="1900" kern="1200" noProof="0" dirty="0" smtClean="0"/>
            <a:t>La distance  : un </a:t>
          </a:r>
          <a:r>
            <a:rPr lang="en-CA" sz="1900" kern="1200" noProof="0" dirty="0" err="1" smtClean="0"/>
            <a:t>atout</a:t>
          </a:r>
          <a:endParaRPr lang="en-CA" sz="1900" kern="1200" noProof="0" dirty="0"/>
        </a:p>
      </dsp:txBody>
      <dsp:txXfrm rot="10800000">
        <a:off x="1355230" y="567729"/>
        <a:ext cx="4948555" cy="435158"/>
      </dsp:txXfrm>
    </dsp:sp>
    <dsp:sp modelId="{C6D0B509-84BA-49DB-90DD-31D9492E30E9}">
      <dsp:nvSpPr>
        <dsp:cNvPr id="0" name=""/>
        <dsp:cNvSpPr/>
      </dsp:nvSpPr>
      <dsp:spPr>
        <a:xfrm>
          <a:off x="1137651" y="567729"/>
          <a:ext cx="435158" cy="435158"/>
        </a:xfrm>
        <a:prstGeom prst="ellipse">
          <a:avLst/>
        </a:prstGeom>
        <a:solidFill>
          <a:schemeClr val="accent1">
            <a:tint val="50000"/>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E85ABEA-6608-4147-BE72-3AA82E7F8CFC}">
      <dsp:nvSpPr>
        <dsp:cNvPr id="0" name=""/>
        <dsp:cNvSpPr/>
      </dsp:nvSpPr>
      <dsp:spPr>
        <a:xfrm rot="10800000">
          <a:off x="1355230" y="1132785"/>
          <a:ext cx="4948555" cy="435158"/>
        </a:xfrm>
        <a:prstGeom prst="homePlate">
          <a:avLst/>
        </a:prstGeom>
        <a:solidFill>
          <a:schemeClr val="accent1">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1893" tIns="72390" rIns="135128" bIns="72390" numCol="1" spcCol="1270" anchor="ctr" anchorCtr="0">
          <a:noAutofit/>
        </a:bodyPr>
        <a:lstStyle/>
        <a:p>
          <a:pPr lvl="0" algn="ctr" defTabSz="844550">
            <a:lnSpc>
              <a:spcPct val="90000"/>
            </a:lnSpc>
            <a:spcBef>
              <a:spcPct val="0"/>
            </a:spcBef>
            <a:spcAft>
              <a:spcPct val="35000"/>
            </a:spcAft>
          </a:pPr>
          <a:r>
            <a:rPr lang="en-CA" sz="1900" kern="1200" noProof="0" dirty="0" smtClean="0"/>
            <a:t>Construction des </a:t>
          </a:r>
          <a:r>
            <a:rPr lang="en-CA" sz="1900" kern="1200" noProof="0" dirty="0" err="1" smtClean="0"/>
            <a:t>connaissances</a:t>
          </a:r>
          <a:endParaRPr lang="en-CA" sz="1900" kern="1200" noProof="0" dirty="0"/>
        </a:p>
      </dsp:txBody>
      <dsp:txXfrm rot="10800000">
        <a:off x="1355230" y="1132785"/>
        <a:ext cx="4948555" cy="435158"/>
      </dsp:txXfrm>
    </dsp:sp>
    <dsp:sp modelId="{185AF551-573B-4822-98E5-86484FB47767}">
      <dsp:nvSpPr>
        <dsp:cNvPr id="0" name=""/>
        <dsp:cNvSpPr/>
      </dsp:nvSpPr>
      <dsp:spPr>
        <a:xfrm>
          <a:off x="1137651" y="1132785"/>
          <a:ext cx="435158" cy="435158"/>
        </a:xfrm>
        <a:prstGeom prst="ellipse">
          <a:avLst/>
        </a:prstGeom>
        <a:solidFill>
          <a:schemeClr val="accent1">
            <a:tint val="50000"/>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7295AC6-FC2F-497A-9D4A-E46AE5FC9B2D}">
      <dsp:nvSpPr>
        <dsp:cNvPr id="0" name=""/>
        <dsp:cNvSpPr/>
      </dsp:nvSpPr>
      <dsp:spPr>
        <a:xfrm rot="10800000">
          <a:off x="1355230" y="1697842"/>
          <a:ext cx="4948555" cy="435158"/>
        </a:xfrm>
        <a:prstGeom prst="homePlate">
          <a:avLst/>
        </a:prstGeom>
        <a:solidFill>
          <a:schemeClr val="accent1">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1893" tIns="72390" rIns="135128" bIns="72390" numCol="1" spcCol="1270" anchor="ctr" anchorCtr="0">
          <a:noAutofit/>
        </a:bodyPr>
        <a:lstStyle/>
        <a:p>
          <a:pPr lvl="0" algn="ctr" defTabSz="844550">
            <a:lnSpc>
              <a:spcPct val="90000"/>
            </a:lnSpc>
            <a:spcBef>
              <a:spcPct val="0"/>
            </a:spcBef>
            <a:spcAft>
              <a:spcPct val="35000"/>
            </a:spcAft>
          </a:pPr>
          <a:r>
            <a:rPr lang="en-CA" sz="1900" kern="1200" noProof="0" smtClean="0"/>
            <a:t>Processus</a:t>
          </a:r>
          <a:endParaRPr lang="en-CA" sz="1900" kern="1200" noProof="0" dirty="0"/>
        </a:p>
      </dsp:txBody>
      <dsp:txXfrm rot="10800000">
        <a:off x="1355230" y="1697842"/>
        <a:ext cx="4948555" cy="435158"/>
      </dsp:txXfrm>
    </dsp:sp>
    <dsp:sp modelId="{0B83D379-BCEB-4901-B8A3-085C476247E7}">
      <dsp:nvSpPr>
        <dsp:cNvPr id="0" name=""/>
        <dsp:cNvSpPr/>
      </dsp:nvSpPr>
      <dsp:spPr>
        <a:xfrm>
          <a:off x="1137651" y="1697842"/>
          <a:ext cx="435158" cy="435158"/>
        </a:xfrm>
        <a:prstGeom prst="ellipse">
          <a:avLst/>
        </a:prstGeom>
        <a:solidFill>
          <a:schemeClr val="accent1">
            <a:tint val="50000"/>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EF63669-3253-494A-B5A7-B73DCEDB17C4}">
      <dsp:nvSpPr>
        <dsp:cNvPr id="0" name=""/>
        <dsp:cNvSpPr/>
      </dsp:nvSpPr>
      <dsp:spPr>
        <a:xfrm rot="10800000">
          <a:off x="1355230" y="2262899"/>
          <a:ext cx="4948555" cy="435158"/>
        </a:xfrm>
        <a:prstGeom prst="homePlate">
          <a:avLst/>
        </a:prstGeom>
        <a:solidFill>
          <a:schemeClr val="accent1">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1893" tIns="72390" rIns="135128" bIns="72390" numCol="1" spcCol="1270" anchor="ctr" anchorCtr="0">
          <a:noAutofit/>
        </a:bodyPr>
        <a:lstStyle/>
        <a:p>
          <a:pPr lvl="0" algn="ctr" defTabSz="844550">
            <a:lnSpc>
              <a:spcPct val="90000"/>
            </a:lnSpc>
            <a:spcBef>
              <a:spcPct val="0"/>
            </a:spcBef>
            <a:spcAft>
              <a:spcPct val="35000"/>
            </a:spcAft>
          </a:pPr>
          <a:r>
            <a:rPr lang="en-CA" sz="1900" kern="1200" noProof="0" smtClean="0"/>
            <a:t>Activités</a:t>
          </a:r>
          <a:endParaRPr lang="en-CA" sz="1900" kern="1200" noProof="0" dirty="0"/>
        </a:p>
      </dsp:txBody>
      <dsp:txXfrm rot="10800000">
        <a:off x="1355230" y="2262899"/>
        <a:ext cx="4948555" cy="435158"/>
      </dsp:txXfrm>
    </dsp:sp>
    <dsp:sp modelId="{E8A8F633-8A51-4AEB-A053-413334527E82}">
      <dsp:nvSpPr>
        <dsp:cNvPr id="0" name=""/>
        <dsp:cNvSpPr/>
      </dsp:nvSpPr>
      <dsp:spPr>
        <a:xfrm>
          <a:off x="1137651" y="2262899"/>
          <a:ext cx="435158" cy="435158"/>
        </a:xfrm>
        <a:prstGeom prst="ellipse">
          <a:avLst/>
        </a:prstGeom>
        <a:solidFill>
          <a:schemeClr val="accent1">
            <a:tint val="50000"/>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DA6EC05-5969-456C-8A60-EC44E5DDE5E8}">
      <dsp:nvSpPr>
        <dsp:cNvPr id="0" name=""/>
        <dsp:cNvSpPr/>
      </dsp:nvSpPr>
      <dsp:spPr>
        <a:xfrm rot="10800000">
          <a:off x="1355230" y="2827956"/>
          <a:ext cx="4948555" cy="435158"/>
        </a:xfrm>
        <a:prstGeom prst="homePlate">
          <a:avLst/>
        </a:prstGeom>
        <a:solidFill>
          <a:schemeClr val="accent1">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1893" tIns="72390" rIns="135128" bIns="72390" numCol="1" spcCol="1270" anchor="ctr" anchorCtr="0">
          <a:noAutofit/>
        </a:bodyPr>
        <a:lstStyle/>
        <a:p>
          <a:pPr lvl="0" algn="ctr" defTabSz="844550">
            <a:lnSpc>
              <a:spcPct val="90000"/>
            </a:lnSpc>
            <a:spcBef>
              <a:spcPct val="0"/>
            </a:spcBef>
            <a:spcAft>
              <a:spcPct val="35000"/>
            </a:spcAft>
          </a:pPr>
          <a:r>
            <a:rPr lang="en-CA" sz="1900" kern="1200" noProof="0" smtClean="0"/>
            <a:t>Compétences en technologie, autonomie</a:t>
          </a:r>
          <a:endParaRPr lang="en-CA" sz="1900" kern="1200" noProof="0" dirty="0"/>
        </a:p>
      </dsp:txBody>
      <dsp:txXfrm rot="10800000">
        <a:off x="1355230" y="2827956"/>
        <a:ext cx="4948555" cy="435158"/>
      </dsp:txXfrm>
    </dsp:sp>
    <dsp:sp modelId="{E4299B33-CBFF-467C-969C-0E4F9ADB9B86}">
      <dsp:nvSpPr>
        <dsp:cNvPr id="0" name=""/>
        <dsp:cNvSpPr/>
      </dsp:nvSpPr>
      <dsp:spPr>
        <a:xfrm>
          <a:off x="1137651" y="2827956"/>
          <a:ext cx="435158" cy="435158"/>
        </a:xfrm>
        <a:prstGeom prst="ellipse">
          <a:avLst/>
        </a:prstGeom>
        <a:solidFill>
          <a:schemeClr val="accent1">
            <a:tint val="50000"/>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340D0A6-D70A-4223-991D-CF0924F60E90}">
      <dsp:nvSpPr>
        <dsp:cNvPr id="0" name=""/>
        <dsp:cNvSpPr/>
      </dsp:nvSpPr>
      <dsp:spPr>
        <a:xfrm rot="10800000">
          <a:off x="1355230" y="3393013"/>
          <a:ext cx="4948555" cy="435158"/>
        </a:xfrm>
        <a:prstGeom prst="homePlate">
          <a:avLst/>
        </a:prstGeom>
        <a:solidFill>
          <a:schemeClr val="accent1">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1893" tIns="72390" rIns="135128" bIns="72390" numCol="1" spcCol="1270" anchor="ctr" anchorCtr="0">
          <a:noAutofit/>
        </a:bodyPr>
        <a:lstStyle/>
        <a:p>
          <a:pPr lvl="0" algn="ctr" defTabSz="844550">
            <a:lnSpc>
              <a:spcPct val="90000"/>
            </a:lnSpc>
            <a:spcBef>
              <a:spcPct val="0"/>
            </a:spcBef>
            <a:spcAft>
              <a:spcPct val="35000"/>
            </a:spcAft>
          </a:pPr>
          <a:r>
            <a:rPr lang="en-CA" sz="1900" kern="1200" noProof="0" smtClean="0"/>
            <a:t>Habiletés sociales à apprendre</a:t>
          </a:r>
          <a:endParaRPr lang="en-CA" sz="1900" kern="1200" noProof="0" dirty="0"/>
        </a:p>
      </dsp:txBody>
      <dsp:txXfrm rot="10800000">
        <a:off x="1355230" y="3393013"/>
        <a:ext cx="4948555" cy="435158"/>
      </dsp:txXfrm>
    </dsp:sp>
    <dsp:sp modelId="{3CE98FA0-1870-4144-B3B4-92448660ED43}">
      <dsp:nvSpPr>
        <dsp:cNvPr id="0" name=""/>
        <dsp:cNvSpPr/>
      </dsp:nvSpPr>
      <dsp:spPr>
        <a:xfrm>
          <a:off x="1137651" y="3393013"/>
          <a:ext cx="435158" cy="435158"/>
        </a:xfrm>
        <a:prstGeom prst="ellipse">
          <a:avLst/>
        </a:prstGeom>
        <a:solidFill>
          <a:schemeClr val="accent1">
            <a:tint val="50000"/>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E06CAD5-C796-49E8-AA96-A9DAB559FFAF}">
      <dsp:nvSpPr>
        <dsp:cNvPr id="0" name=""/>
        <dsp:cNvSpPr/>
      </dsp:nvSpPr>
      <dsp:spPr>
        <a:xfrm rot="10800000">
          <a:off x="1355230" y="3958070"/>
          <a:ext cx="4948555" cy="435158"/>
        </a:xfrm>
        <a:prstGeom prst="homePlate">
          <a:avLst/>
        </a:prstGeom>
        <a:solidFill>
          <a:schemeClr val="accent1">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1893" tIns="72390" rIns="135128" bIns="72390" numCol="1" spcCol="1270" anchor="ctr" anchorCtr="0">
          <a:noAutofit/>
        </a:bodyPr>
        <a:lstStyle/>
        <a:p>
          <a:pPr lvl="0" algn="ctr" defTabSz="844550">
            <a:lnSpc>
              <a:spcPct val="90000"/>
            </a:lnSpc>
            <a:spcBef>
              <a:spcPct val="0"/>
            </a:spcBef>
            <a:spcAft>
              <a:spcPct val="35000"/>
            </a:spcAft>
          </a:pPr>
          <a:r>
            <a:rPr lang="en-CA" sz="1900" kern="1200" noProof="0" smtClean="0"/>
            <a:t>Objectifs, approche et outils : cohérence </a:t>
          </a:r>
          <a:endParaRPr lang="en-CA" sz="1900" kern="1200" noProof="0" dirty="0"/>
        </a:p>
      </dsp:txBody>
      <dsp:txXfrm rot="10800000">
        <a:off x="1355230" y="3958070"/>
        <a:ext cx="4948555" cy="435158"/>
      </dsp:txXfrm>
    </dsp:sp>
    <dsp:sp modelId="{40A8C9FC-AB71-4060-B7CA-D09E59CFAD32}">
      <dsp:nvSpPr>
        <dsp:cNvPr id="0" name=""/>
        <dsp:cNvSpPr/>
      </dsp:nvSpPr>
      <dsp:spPr>
        <a:xfrm>
          <a:off x="1137651" y="3958070"/>
          <a:ext cx="435158" cy="435158"/>
        </a:xfrm>
        <a:prstGeom prst="ellipse">
          <a:avLst/>
        </a:prstGeom>
        <a:solidFill>
          <a:schemeClr val="accent1">
            <a:tint val="50000"/>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64E954B-E34D-488E-BA56-D8BFA6278C7C}">
      <dsp:nvSpPr>
        <dsp:cNvPr id="0" name=""/>
        <dsp:cNvSpPr/>
      </dsp:nvSpPr>
      <dsp:spPr>
        <a:xfrm rot="10800000">
          <a:off x="1355230" y="4523127"/>
          <a:ext cx="4948555" cy="435158"/>
        </a:xfrm>
        <a:prstGeom prst="homePlate">
          <a:avLst/>
        </a:prstGeom>
        <a:solidFill>
          <a:schemeClr val="accent1">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1893" tIns="72390" rIns="135128" bIns="72390" numCol="1" spcCol="1270" anchor="ctr" anchorCtr="0">
          <a:noAutofit/>
        </a:bodyPr>
        <a:lstStyle/>
        <a:p>
          <a:pPr lvl="0" algn="ctr" defTabSz="844550">
            <a:lnSpc>
              <a:spcPct val="90000"/>
            </a:lnSpc>
            <a:spcBef>
              <a:spcPct val="0"/>
            </a:spcBef>
            <a:spcAft>
              <a:spcPct val="35000"/>
            </a:spcAft>
          </a:pPr>
          <a:r>
            <a:rPr lang="en-CA" sz="1900" kern="1200" noProof="0" smtClean="0"/>
            <a:t>Flexibilité et modularité des contenus</a:t>
          </a:r>
          <a:endParaRPr lang="en-CA" sz="1900" kern="1200" noProof="0" dirty="0"/>
        </a:p>
      </dsp:txBody>
      <dsp:txXfrm rot="10800000">
        <a:off x="1355230" y="4523127"/>
        <a:ext cx="4948555" cy="435158"/>
      </dsp:txXfrm>
    </dsp:sp>
    <dsp:sp modelId="{9A16CCB7-A01B-43BF-A484-5C9FF517E5F2}">
      <dsp:nvSpPr>
        <dsp:cNvPr id="0" name=""/>
        <dsp:cNvSpPr/>
      </dsp:nvSpPr>
      <dsp:spPr>
        <a:xfrm>
          <a:off x="1137651" y="4523127"/>
          <a:ext cx="435158" cy="435158"/>
        </a:xfrm>
        <a:prstGeom prst="ellipse">
          <a:avLst/>
        </a:prstGeom>
        <a:solidFill>
          <a:schemeClr val="accent1">
            <a:tint val="50000"/>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8CEC84A-FDCC-A248-8CB2-97BD5B828B6D}">
      <dsp:nvSpPr>
        <dsp:cNvPr id="0" name=""/>
        <dsp:cNvSpPr/>
      </dsp:nvSpPr>
      <dsp:spPr>
        <a:xfrm rot="5400000">
          <a:off x="5320349" y="-2167469"/>
          <a:ext cx="862452" cy="5413248"/>
        </a:xfrm>
        <a:prstGeom prst="round2SameRect">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fr-CA" sz="1600" b="0" kern="1200" dirty="0" smtClean="0">
              <a:cs typeface="Arial" charset="0"/>
            </a:rPr>
            <a:t>de groupes de communication, </a:t>
          </a:r>
          <a:endParaRPr lang="fr-CA" sz="1600" b="0" kern="1200" dirty="0"/>
        </a:p>
        <a:p>
          <a:pPr marL="171450" lvl="1" indent="-171450" algn="l" defTabSz="711200">
            <a:lnSpc>
              <a:spcPct val="90000"/>
            </a:lnSpc>
            <a:spcBef>
              <a:spcPct val="0"/>
            </a:spcBef>
            <a:spcAft>
              <a:spcPct val="15000"/>
            </a:spcAft>
            <a:buChar char="••"/>
          </a:pPr>
          <a:r>
            <a:rPr lang="fr-CA" sz="1600" b="0" kern="1200" dirty="0" smtClean="0">
              <a:cs typeface="Arial" charset="0"/>
            </a:rPr>
            <a:t>d’espaces de travail</a:t>
          </a:r>
          <a:endParaRPr lang="fr-CA" sz="1600" b="0" kern="1200" dirty="0"/>
        </a:p>
        <a:p>
          <a:pPr marL="171450" lvl="1" indent="-171450" algn="l" defTabSz="711200">
            <a:lnSpc>
              <a:spcPct val="90000"/>
            </a:lnSpc>
            <a:spcBef>
              <a:spcPct val="0"/>
            </a:spcBef>
            <a:spcAft>
              <a:spcPct val="15000"/>
            </a:spcAft>
            <a:buChar char="••"/>
          </a:pPr>
          <a:r>
            <a:rPr lang="fr-CA" sz="1600" b="0" kern="1200" dirty="0" smtClean="0">
              <a:cs typeface="Arial" charset="0"/>
            </a:rPr>
            <a:t>et de services qui sont des logiciels</a:t>
          </a:r>
          <a:r>
            <a:rPr lang="fr-CA" sz="600" b="1" kern="1200" dirty="0" smtClean="0">
              <a:cs typeface="Arial" charset="0"/>
            </a:rPr>
            <a:t> </a:t>
          </a:r>
          <a:endParaRPr lang="fr-CA" sz="600" b="1" kern="1200" dirty="0"/>
        </a:p>
      </dsp:txBody>
      <dsp:txXfrm rot="5400000">
        <a:off x="5320349" y="-2167469"/>
        <a:ext cx="862452" cy="5413248"/>
      </dsp:txXfrm>
    </dsp:sp>
    <dsp:sp modelId="{6DAFDDC7-E2E5-204A-82C7-4C786E32DDBE}">
      <dsp:nvSpPr>
        <dsp:cNvPr id="0" name=""/>
        <dsp:cNvSpPr/>
      </dsp:nvSpPr>
      <dsp:spPr>
        <a:xfrm>
          <a:off x="0" y="121"/>
          <a:ext cx="3044952" cy="1078066"/>
        </a:xfrm>
        <a:prstGeom prst="roundRect">
          <a:avLst/>
        </a:prstGeom>
        <a:gradFill rotWithShape="0">
          <a:gsLst>
            <a:gs pos="25000">
              <a:schemeClr val="accent2">
                <a:alpha val="90000"/>
                <a:hueOff val="0"/>
                <a:satOff val="0"/>
                <a:lumOff val="0"/>
                <a:alphaOff val="0"/>
                <a:tint val="90000"/>
                <a:shade val="100000"/>
                <a:alpha val="90000"/>
                <a:satMod val="150000"/>
              </a:schemeClr>
            </a:gs>
            <a:gs pos="100000">
              <a:schemeClr val="accent2">
                <a:alpha val="90000"/>
                <a:hueOff val="0"/>
                <a:satOff val="0"/>
                <a:lumOff val="0"/>
                <a:alphaOff val="0"/>
                <a:tint val="100000"/>
                <a:shade val="60000"/>
                <a:satMod val="135000"/>
              </a:schemeClr>
            </a:gs>
          </a:gsLst>
          <a:path path="circle">
            <a:fillToRect l="50000" t="50000" r="50000" b="5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fr-CA" sz="2000" b="1" kern="1200" dirty="0" smtClean="0">
              <a:cs typeface="Arial" charset="0"/>
            </a:rPr>
            <a:t>Classe virtuelle</a:t>
          </a:r>
          <a:r>
            <a:rPr lang="fr-CA" sz="2000" b="0" kern="1200" dirty="0" smtClean="0">
              <a:cs typeface="Arial" charset="0"/>
            </a:rPr>
            <a:t>  </a:t>
          </a:r>
          <a:br>
            <a:rPr lang="fr-CA" sz="2000" b="0" kern="1200" dirty="0" smtClean="0">
              <a:cs typeface="Arial" charset="0"/>
            </a:rPr>
          </a:br>
          <a:r>
            <a:rPr lang="fr-CA" sz="2000" b="0" kern="1200" dirty="0" smtClean="0">
              <a:cs typeface="Arial" charset="0"/>
            </a:rPr>
            <a:t>ensemble</a:t>
          </a:r>
        </a:p>
        <a:p>
          <a:pPr lvl="0" algn="ctr" defTabSz="889000">
            <a:lnSpc>
              <a:spcPct val="90000"/>
            </a:lnSpc>
            <a:spcBef>
              <a:spcPct val="0"/>
            </a:spcBef>
            <a:spcAft>
              <a:spcPct val="35000"/>
            </a:spcAft>
          </a:pPr>
          <a:endParaRPr lang="fr-CA" sz="2400" kern="1200" dirty="0"/>
        </a:p>
      </dsp:txBody>
      <dsp:txXfrm>
        <a:off x="0" y="121"/>
        <a:ext cx="3044952" cy="1078066"/>
      </dsp:txXfrm>
    </dsp:sp>
    <dsp:sp modelId="{E04424C1-48A0-D04D-A900-3033A3D22AC1}">
      <dsp:nvSpPr>
        <dsp:cNvPr id="0" name=""/>
        <dsp:cNvSpPr/>
      </dsp:nvSpPr>
      <dsp:spPr>
        <a:xfrm rot="5400000">
          <a:off x="4873622" y="-699553"/>
          <a:ext cx="1744673" cy="5407961"/>
        </a:xfrm>
        <a:prstGeom prst="round2SameRect">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fr-CA" sz="1600" b="0" kern="1200" dirty="0" smtClean="0">
              <a:latin typeface="Calibri" charset="0"/>
              <a:cs typeface="Times New Roman" charset="0"/>
            </a:rPr>
            <a:t>Apprentissage coopératif (notion de leader générique)</a:t>
          </a:r>
          <a:endParaRPr lang="fr-CA" sz="1600" b="0" kern="1200" dirty="0"/>
        </a:p>
        <a:p>
          <a:pPr marL="171450" lvl="1" indent="-171450" algn="l" defTabSz="711200">
            <a:lnSpc>
              <a:spcPct val="90000"/>
            </a:lnSpc>
            <a:spcBef>
              <a:spcPct val="0"/>
            </a:spcBef>
            <a:spcAft>
              <a:spcPct val="15000"/>
            </a:spcAft>
            <a:buChar char="••"/>
          </a:pPr>
          <a:r>
            <a:rPr lang="fr-CA" sz="1600" b="0" kern="1200" dirty="0" smtClean="0">
              <a:latin typeface="Calibri" charset="0"/>
              <a:cs typeface="Times New Roman" charset="0"/>
            </a:rPr>
            <a:t>Animation de groupe (clarification, organisation, facilitation)</a:t>
          </a:r>
          <a:endParaRPr lang="fr-CA" sz="1600" b="0" kern="1200" dirty="0"/>
        </a:p>
        <a:p>
          <a:pPr marL="171450" lvl="1" indent="-171450" algn="l" defTabSz="711200">
            <a:lnSpc>
              <a:spcPct val="90000"/>
            </a:lnSpc>
            <a:spcBef>
              <a:spcPct val="0"/>
            </a:spcBef>
            <a:spcAft>
              <a:spcPct val="15000"/>
            </a:spcAft>
            <a:buChar char="••"/>
          </a:pPr>
          <a:r>
            <a:rPr lang="fr-CA" sz="1600" b="0" kern="1200" dirty="0" smtClean="0">
              <a:latin typeface="Calibri" charset="0"/>
              <a:cs typeface="Times New Roman" charset="0"/>
            </a:rPr>
            <a:t>Relation pédagogique spécifique avec le tuteur (acteur relais)</a:t>
          </a:r>
          <a:endParaRPr lang="fr-CA" sz="1600" b="0" kern="1200" dirty="0"/>
        </a:p>
      </dsp:txBody>
      <dsp:txXfrm rot="5400000">
        <a:off x="4873622" y="-699553"/>
        <a:ext cx="1744673" cy="5407961"/>
      </dsp:txXfrm>
    </dsp:sp>
    <dsp:sp modelId="{433B18C9-3D4F-474E-99D1-FEEC63003F7F}">
      <dsp:nvSpPr>
        <dsp:cNvPr id="0" name=""/>
        <dsp:cNvSpPr/>
      </dsp:nvSpPr>
      <dsp:spPr>
        <a:xfrm>
          <a:off x="0" y="1396754"/>
          <a:ext cx="3041978" cy="1078066"/>
        </a:xfrm>
        <a:prstGeom prst="roundRect">
          <a:avLst/>
        </a:prstGeom>
        <a:gradFill rotWithShape="0">
          <a:gsLst>
            <a:gs pos="25000">
              <a:schemeClr val="accent2">
                <a:alpha val="90000"/>
                <a:hueOff val="0"/>
                <a:satOff val="0"/>
                <a:lumOff val="0"/>
                <a:alphaOff val="-20000"/>
                <a:tint val="90000"/>
                <a:shade val="100000"/>
                <a:alpha val="90000"/>
                <a:satMod val="150000"/>
              </a:schemeClr>
            </a:gs>
            <a:gs pos="100000">
              <a:schemeClr val="accent2">
                <a:alpha val="90000"/>
                <a:hueOff val="0"/>
                <a:satOff val="0"/>
                <a:lumOff val="0"/>
                <a:alphaOff val="-20000"/>
                <a:tint val="100000"/>
                <a:shade val="60000"/>
                <a:satMod val="135000"/>
              </a:schemeClr>
            </a:gs>
          </a:gsLst>
          <a:path path="circle">
            <a:fillToRect l="50000" t="50000" r="50000" b="5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fr-CA" sz="2000" b="1" kern="1200" dirty="0" smtClean="0"/>
            <a:t>Encadrement</a:t>
          </a:r>
        </a:p>
        <a:p>
          <a:pPr lvl="0" algn="ctr" defTabSz="889000">
            <a:lnSpc>
              <a:spcPct val="90000"/>
            </a:lnSpc>
            <a:spcBef>
              <a:spcPct val="0"/>
            </a:spcBef>
            <a:spcAft>
              <a:spcPct val="35000"/>
            </a:spcAft>
          </a:pPr>
          <a:endParaRPr lang="fr-CA" sz="3100" kern="1200" dirty="0"/>
        </a:p>
      </dsp:txBody>
      <dsp:txXfrm>
        <a:off x="0" y="1396754"/>
        <a:ext cx="3041978" cy="1078066"/>
      </dsp:txXfrm>
    </dsp:sp>
    <dsp:sp modelId="{856616D2-0065-B04A-A75C-011725E6F62D}">
      <dsp:nvSpPr>
        <dsp:cNvPr id="0" name=""/>
        <dsp:cNvSpPr/>
      </dsp:nvSpPr>
      <dsp:spPr>
        <a:xfrm rot="5400000">
          <a:off x="4857537" y="1115108"/>
          <a:ext cx="1776842" cy="5407961"/>
        </a:xfrm>
        <a:prstGeom prst="round2SameRect">
          <a:avLst/>
        </a:prstGeom>
        <a:solidFill>
          <a:schemeClr val="accent2">
            <a:alpha val="90000"/>
            <a:tint val="40000"/>
            <a:hueOff val="0"/>
            <a:satOff val="0"/>
            <a:lumOff val="0"/>
            <a:alphaOff val="0"/>
          </a:schemeClr>
        </a:solidFill>
        <a:ln w="12700" cap="flat" cmpd="sng" algn="ctr">
          <a:solidFill>
            <a:schemeClr val="accent2">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endParaRPr lang="fr-CA" sz="1800" b="1" kern="1200" dirty="0"/>
        </a:p>
        <a:p>
          <a:pPr marL="171450" lvl="1" indent="-171450" algn="l" defTabSz="711200">
            <a:lnSpc>
              <a:spcPct val="90000"/>
            </a:lnSpc>
            <a:spcBef>
              <a:spcPct val="0"/>
            </a:spcBef>
            <a:spcAft>
              <a:spcPct val="15000"/>
            </a:spcAft>
            <a:buChar char="••"/>
          </a:pPr>
          <a:r>
            <a:rPr lang="fr-CA" sz="1600" b="0" kern="1200" dirty="0" smtClean="0"/>
            <a:t>Accueil</a:t>
          </a:r>
          <a:endParaRPr lang="fr-CA" sz="1600" b="0" kern="1200" dirty="0"/>
        </a:p>
        <a:p>
          <a:pPr marL="171450" lvl="1" indent="-171450" algn="l" defTabSz="711200">
            <a:lnSpc>
              <a:spcPct val="90000"/>
            </a:lnSpc>
            <a:spcBef>
              <a:spcPct val="0"/>
            </a:spcBef>
            <a:spcAft>
              <a:spcPct val="15000"/>
            </a:spcAft>
            <a:buChar char="••"/>
          </a:pPr>
          <a:r>
            <a:rPr lang="fr-CA" sz="1600" b="0" kern="1200" dirty="0" smtClean="0"/>
            <a:t>Accompagnement disciplinaire</a:t>
          </a:r>
          <a:endParaRPr lang="fr-CA" sz="1600" b="0" kern="1200" dirty="0"/>
        </a:p>
        <a:p>
          <a:pPr marL="171450" lvl="1" indent="-171450" algn="l" defTabSz="711200">
            <a:lnSpc>
              <a:spcPct val="90000"/>
            </a:lnSpc>
            <a:spcBef>
              <a:spcPct val="0"/>
            </a:spcBef>
            <a:spcAft>
              <a:spcPct val="15000"/>
            </a:spcAft>
            <a:buChar char="••"/>
          </a:pPr>
          <a:r>
            <a:rPr lang="fr-CA" sz="1600" b="0" kern="1200" dirty="0" smtClean="0"/>
            <a:t>Accompagnement méthodologique</a:t>
          </a:r>
          <a:endParaRPr lang="fr-CA" sz="1600" b="0" kern="1200" dirty="0"/>
        </a:p>
        <a:p>
          <a:pPr marL="171450" lvl="1" indent="-171450" algn="l" defTabSz="711200">
            <a:lnSpc>
              <a:spcPct val="90000"/>
            </a:lnSpc>
            <a:spcBef>
              <a:spcPct val="0"/>
            </a:spcBef>
            <a:spcAft>
              <a:spcPct val="15000"/>
            </a:spcAft>
            <a:buChar char="••"/>
          </a:pPr>
          <a:r>
            <a:rPr lang="fr-CA" sz="1600" b="0" kern="1200" dirty="0" smtClean="0"/>
            <a:t>Autorégulation</a:t>
          </a:r>
          <a:endParaRPr lang="fr-CA" sz="1600" b="0" kern="1200" dirty="0"/>
        </a:p>
        <a:p>
          <a:pPr marL="171450" lvl="1" indent="-171450" algn="l" defTabSz="711200">
            <a:lnSpc>
              <a:spcPct val="90000"/>
            </a:lnSpc>
            <a:spcBef>
              <a:spcPct val="0"/>
            </a:spcBef>
            <a:spcAft>
              <a:spcPct val="15000"/>
            </a:spcAft>
            <a:buChar char="••"/>
          </a:pPr>
          <a:r>
            <a:rPr lang="fr-CA" sz="1600" b="0" kern="1200" dirty="0" err="1" smtClean="0"/>
            <a:t>Metacognition</a:t>
          </a:r>
          <a:endParaRPr lang="fr-CA" sz="1600" b="0" kern="1200" dirty="0"/>
        </a:p>
        <a:p>
          <a:pPr marL="171450" lvl="1" indent="-171450" algn="l" defTabSz="711200">
            <a:lnSpc>
              <a:spcPct val="90000"/>
            </a:lnSpc>
            <a:spcBef>
              <a:spcPct val="0"/>
            </a:spcBef>
            <a:spcAft>
              <a:spcPct val="15000"/>
            </a:spcAft>
            <a:buChar char="••"/>
          </a:pPr>
          <a:r>
            <a:rPr lang="fr-CA" sz="1600" b="0" kern="1200" dirty="0" smtClean="0"/>
            <a:t>Évaluation</a:t>
          </a:r>
          <a:endParaRPr lang="fr-CA" sz="1600" b="0" kern="1200" dirty="0"/>
        </a:p>
        <a:p>
          <a:pPr marL="171450" lvl="1" indent="-171450" algn="l" defTabSz="711200">
            <a:lnSpc>
              <a:spcPct val="90000"/>
            </a:lnSpc>
            <a:spcBef>
              <a:spcPct val="0"/>
            </a:spcBef>
            <a:spcAft>
              <a:spcPct val="15000"/>
            </a:spcAft>
            <a:buChar char="••"/>
          </a:pPr>
          <a:r>
            <a:rPr lang="fr-CA" sz="1600" b="0" kern="1200" dirty="0" smtClean="0"/>
            <a:t>Personne ressource attitrée</a:t>
          </a:r>
          <a:endParaRPr lang="fr-CA" sz="1600" b="0" kern="1200" dirty="0"/>
        </a:p>
        <a:p>
          <a:pPr marL="171450" lvl="1" indent="-171450" algn="l" defTabSz="800100">
            <a:lnSpc>
              <a:spcPct val="90000"/>
            </a:lnSpc>
            <a:spcBef>
              <a:spcPct val="0"/>
            </a:spcBef>
            <a:spcAft>
              <a:spcPct val="15000"/>
            </a:spcAft>
            <a:buChar char="••"/>
          </a:pPr>
          <a:endParaRPr lang="fr-CA" sz="1800" b="1" kern="1200" dirty="0"/>
        </a:p>
      </dsp:txBody>
      <dsp:txXfrm rot="5400000">
        <a:off x="4857537" y="1115108"/>
        <a:ext cx="1776842" cy="5407961"/>
      </dsp:txXfrm>
    </dsp:sp>
    <dsp:sp modelId="{BAD6BD1C-50A0-4148-B8EB-34F409B5A0EF}">
      <dsp:nvSpPr>
        <dsp:cNvPr id="0" name=""/>
        <dsp:cNvSpPr/>
      </dsp:nvSpPr>
      <dsp:spPr>
        <a:xfrm>
          <a:off x="0" y="3280055"/>
          <a:ext cx="3041978" cy="1078066"/>
        </a:xfrm>
        <a:prstGeom prst="roundRect">
          <a:avLst/>
        </a:prstGeom>
        <a:gradFill rotWithShape="0">
          <a:gsLst>
            <a:gs pos="25000">
              <a:schemeClr val="accent2">
                <a:alpha val="90000"/>
                <a:hueOff val="0"/>
                <a:satOff val="0"/>
                <a:lumOff val="0"/>
                <a:alphaOff val="-40000"/>
                <a:tint val="90000"/>
                <a:shade val="100000"/>
                <a:alpha val="90000"/>
                <a:satMod val="150000"/>
              </a:schemeClr>
            </a:gs>
            <a:gs pos="100000">
              <a:schemeClr val="accent2">
                <a:alpha val="90000"/>
                <a:hueOff val="0"/>
                <a:satOff val="0"/>
                <a:lumOff val="0"/>
                <a:alphaOff val="-40000"/>
                <a:tint val="100000"/>
                <a:shade val="60000"/>
                <a:satMod val="135000"/>
              </a:schemeClr>
            </a:gs>
          </a:gsLst>
          <a:path path="circle">
            <a:fillToRect l="50000" t="50000" r="50000" b="50000"/>
          </a:path>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fr-CA" sz="2000" b="1" kern="1200" dirty="0" smtClean="0"/>
            <a:t>Fonctions </a:t>
          </a:r>
          <a:r>
            <a:rPr lang="fr-CA" sz="2000" b="1" kern="1200" dirty="0" err="1" smtClean="0"/>
            <a:t>tutorales</a:t>
          </a:r>
          <a:endParaRPr lang="fr-CA" sz="2000" b="1" kern="1200" dirty="0"/>
        </a:p>
      </dsp:txBody>
      <dsp:txXfrm>
        <a:off x="0" y="3280055"/>
        <a:ext cx="3041978" cy="1078066"/>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B9D7118-600B-450B-8B48-B75CF95343EF}">
      <dsp:nvSpPr>
        <dsp:cNvPr id="0" name=""/>
        <dsp:cNvSpPr/>
      </dsp:nvSpPr>
      <dsp:spPr>
        <a:xfrm rot="5400000">
          <a:off x="4064372" y="-1567066"/>
          <a:ext cx="880895" cy="4239831"/>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fr-CA" sz="1600" b="0" kern="1200" dirty="0" smtClean="0">
              <a:latin typeface="Arial Unicode MS" pitchFamily="34" charset="-128"/>
            </a:rPr>
            <a:t>Favoriser la compréhension du contenu</a:t>
          </a:r>
          <a:endParaRPr lang="fr-CA" sz="1600" kern="1200" dirty="0"/>
        </a:p>
        <a:p>
          <a:pPr marL="171450" lvl="1" indent="-171450" algn="l" defTabSz="711200">
            <a:lnSpc>
              <a:spcPct val="90000"/>
            </a:lnSpc>
            <a:spcBef>
              <a:spcPct val="0"/>
            </a:spcBef>
            <a:spcAft>
              <a:spcPct val="15000"/>
            </a:spcAft>
            <a:buChar char="••"/>
          </a:pPr>
          <a:r>
            <a:rPr lang="fr-CA" sz="1600" b="0" kern="1200" dirty="0" smtClean="0">
              <a:latin typeface="Arial Unicode MS" pitchFamily="34" charset="-128"/>
            </a:rPr>
            <a:t>Évaluer les travaux</a:t>
          </a:r>
          <a:endParaRPr lang="fr-CA" sz="1600" kern="1200" dirty="0"/>
        </a:p>
      </dsp:txBody>
      <dsp:txXfrm rot="5400000">
        <a:off x="4064372" y="-1567066"/>
        <a:ext cx="880895" cy="4239831"/>
      </dsp:txXfrm>
    </dsp:sp>
    <dsp:sp modelId="{707F5DEB-7CD1-4D36-BF01-8C13F88D29EC}">
      <dsp:nvSpPr>
        <dsp:cNvPr id="0" name=""/>
        <dsp:cNvSpPr/>
      </dsp:nvSpPr>
      <dsp:spPr>
        <a:xfrm>
          <a:off x="0" y="2289"/>
          <a:ext cx="2384904" cy="1101118"/>
        </a:xfrm>
        <a:prstGeom prst="roundRect">
          <a:avLst/>
        </a:prstGeom>
        <a:gradFill rotWithShape="0">
          <a:gsLst>
            <a:gs pos="0">
              <a:schemeClr val="accent1">
                <a:hueOff val="0"/>
                <a:satOff val="0"/>
                <a:lumOff val="0"/>
                <a:alphaOff val="0"/>
                <a:tint val="90000"/>
                <a:shade val="100000"/>
                <a:alpha val="85000"/>
                <a:satMod val="150000"/>
              </a:schemeClr>
            </a:gs>
            <a:gs pos="33000">
              <a:schemeClr val="accent1">
                <a:hueOff val="0"/>
                <a:satOff val="0"/>
                <a:lumOff val="0"/>
                <a:alphaOff val="0"/>
                <a:tint val="90000"/>
                <a:shade val="100000"/>
                <a:alpha val="95000"/>
                <a:satMod val="130000"/>
              </a:schemeClr>
            </a:gs>
            <a:gs pos="67000">
              <a:schemeClr val="accent1">
                <a:hueOff val="0"/>
                <a:satOff val="0"/>
                <a:lumOff val="0"/>
                <a:alphaOff val="0"/>
                <a:shade val="70000"/>
                <a:satMod val="135000"/>
              </a:schemeClr>
            </a:gs>
            <a:gs pos="100000">
              <a:schemeClr val="accent1">
                <a:hueOff val="0"/>
                <a:satOff val="0"/>
                <a:lumOff val="0"/>
                <a:alphaOff val="0"/>
                <a:shade val="50000"/>
                <a:satMod val="135000"/>
              </a:schemeClr>
            </a:gs>
          </a:gsLst>
          <a:lin ang="13200000" scaled="1"/>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fr-CA" sz="2200" kern="1200" smtClean="0">
              <a:latin typeface="Arial Unicode MS" pitchFamily="34" charset="-128"/>
            </a:rPr>
            <a:t>Personne Ressource </a:t>
          </a:r>
          <a:endParaRPr lang="fr-CA" sz="2200" kern="1200" dirty="0"/>
        </a:p>
      </dsp:txBody>
      <dsp:txXfrm>
        <a:off x="0" y="2289"/>
        <a:ext cx="2384904" cy="1101118"/>
      </dsp:txXfrm>
    </dsp:sp>
    <dsp:sp modelId="{A9C3F223-4333-4D53-A128-04CB3DDB76D1}">
      <dsp:nvSpPr>
        <dsp:cNvPr id="0" name=""/>
        <dsp:cNvSpPr/>
      </dsp:nvSpPr>
      <dsp:spPr>
        <a:xfrm rot="5400000">
          <a:off x="4064372" y="-410891"/>
          <a:ext cx="880895" cy="4239831"/>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fr-CA" sz="1600" b="0" kern="1200" dirty="0" smtClean="0">
              <a:latin typeface="Arial Unicode MS" pitchFamily="34" charset="-128"/>
            </a:rPr>
            <a:t>Favoriser les relations</a:t>
          </a:r>
          <a:endParaRPr lang="fr-CA" sz="1600" kern="1200" dirty="0"/>
        </a:p>
        <a:p>
          <a:pPr marL="171450" lvl="1" indent="-171450" algn="l" defTabSz="711200">
            <a:lnSpc>
              <a:spcPct val="90000"/>
            </a:lnSpc>
            <a:spcBef>
              <a:spcPct val="0"/>
            </a:spcBef>
            <a:spcAft>
              <a:spcPct val="15000"/>
            </a:spcAft>
            <a:buChar char="••"/>
          </a:pPr>
          <a:r>
            <a:rPr lang="fr-CA" sz="1600" b="0" kern="1200" dirty="0" smtClean="0">
              <a:latin typeface="Arial Unicode MS" pitchFamily="34" charset="-128"/>
            </a:rPr>
            <a:t>Rompre l’isolement</a:t>
          </a:r>
          <a:endParaRPr lang="fr-CA" sz="1600" kern="1200" dirty="0"/>
        </a:p>
        <a:p>
          <a:pPr marL="171450" lvl="1" indent="-171450" algn="l" defTabSz="711200">
            <a:lnSpc>
              <a:spcPct val="90000"/>
            </a:lnSpc>
            <a:spcBef>
              <a:spcPct val="0"/>
            </a:spcBef>
            <a:spcAft>
              <a:spcPct val="15000"/>
            </a:spcAft>
            <a:buChar char="••"/>
          </a:pPr>
          <a:r>
            <a:rPr lang="fr-CA" sz="1600" b="0" kern="1200" dirty="0" smtClean="0">
              <a:latin typeface="Arial Unicode MS" pitchFamily="34" charset="-128"/>
            </a:rPr>
            <a:t>Mettre en contact</a:t>
          </a:r>
          <a:endParaRPr lang="fr-CA" sz="1600" b="0" kern="1200" dirty="0">
            <a:latin typeface="Arial Unicode MS" pitchFamily="34" charset="-128"/>
          </a:endParaRPr>
        </a:p>
      </dsp:txBody>
      <dsp:txXfrm rot="5400000">
        <a:off x="4064372" y="-410891"/>
        <a:ext cx="880895" cy="4239831"/>
      </dsp:txXfrm>
    </dsp:sp>
    <dsp:sp modelId="{DCEB9C3E-3EED-4BE2-B89A-DAAA93372578}">
      <dsp:nvSpPr>
        <dsp:cNvPr id="0" name=""/>
        <dsp:cNvSpPr/>
      </dsp:nvSpPr>
      <dsp:spPr>
        <a:xfrm>
          <a:off x="0" y="1158464"/>
          <a:ext cx="2384904" cy="1101118"/>
        </a:xfrm>
        <a:prstGeom prst="roundRect">
          <a:avLst/>
        </a:prstGeom>
        <a:gradFill rotWithShape="0">
          <a:gsLst>
            <a:gs pos="0">
              <a:schemeClr val="accent1">
                <a:hueOff val="0"/>
                <a:satOff val="0"/>
                <a:lumOff val="0"/>
                <a:alphaOff val="0"/>
                <a:tint val="90000"/>
                <a:shade val="100000"/>
                <a:alpha val="85000"/>
                <a:satMod val="150000"/>
              </a:schemeClr>
            </a:gs>
            <a:gs pos="33000">
              <a:schemeClr val="accent1">
                <a:hueOff val="0"/>
                <a:satOff val="0"/>
                <a:lumOff val="0"/>
                <a:alphaOff val="0"/>
                <a:tint val="90000"/>
                <a:shade val="100000"/>
                <a:alpha val="95000"/>
                <a:satMod val="130000"/>
              </a:schemeClr>
            </a:gs>
            <a:gs pos="67000">
              <a:schemeClr val="accent1">
                <a:hueOff val="0"/>
                <a:satOff val="0"/>
                <a:lumOff val="0"/>
                <a:alphaOff val="0"/>
                <a:shade val="70000"/>
                <a:satMod val="135000"/>
              </a:schemeClr>
            </a:gs>
            <a:gs pos="100000">
              <a:schemeClr val="accent1">
                <a:hueOff val="0"/>
                <a:satOff val="0"/>
                <a:lumOff val="0"/>
                <a:alphaOff val="0"/>
                <a:shade val="50000"/>
                <a:satMod val="135000"/>
              </a:schemeClr>
            </a:gs>
          </a:gsLst>
          <a:lin ang="13200000" scaled="1"/>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fr-CA" sz="2200" kern="1200" smtClean="0">
              <a:latin typeface="Arial Unicode MS" pitchFamily="34" charset="-128"/>
            </a:rPr>
            <a:t>Animation</a:t>
          </a:r>
          <a:endParaRPr lang="fr-CA" sz="2200" kern="1200" dirty="0"/>
        </a:p>
      </dsp:txBody>
      <dsp:txXfrm>
        <a:off x="0" y="1158464"/>
        <a:ext cx="2384904" cy="1101118"/>
      </dsp:txXfrm>
    </dsp:sp>
    <dsp:sp modelId="{C1438B10-A9C5-47F0-9484-95EB4B5E151B}">
      <dsp:nvSpPr>
        <dsp:cNvPr id="0" name=""/>
        <dsp:cNvSpPr/>
      </dsp:nvSpPr>
      <dsp:spPr>
        <a:xfrm rot="5400000">
          <a:off x="4064372" y="745282"/>
          <a:ext cx="880895" cy="4239831"/>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endParaRPr lang="fr-CA" sz="1400" kern="1200" dirty="0"/>
        </a:p>
        <a:p>
          <a:pPr marL="342900" lvl="2" indent="-171450" algn="l" defTabSz="711200">
            <a:lnSpc>
              <a:spcPct val="90000"/>
            </a:lnSpc>
            <a:spcBef>
              <a:spcPct val="0"/>
            </a:spcBef>
            <a:spcAft>
              <a:spcPts val="288"/>
            </a:spcAft>
            <a:buChar char="••"/>
          </a:pPr>
          <a:r>
            <a:rPr lang="fr-CA" sz="1600" b="0" kern="1200" dirty="0" smtClean="0">
              <a:latin typeface="Arial Unicode MS" pitchFamily="34" charset="-128"/>
            </a:rPr>
            <a:t>Stimuler</a:t>
          </a:r>
          <a:endParaRPr lang="fr-CA" sz="1600" b="0" kern="1200" dirty="0">
            <a:latin typeface="Arial Unicode MS" pitchFamily="34" charset="-128"/>
          </a:endParaRPr>
        </a:p>
        <a:p>
          <a:pPr marL="342900" lvl="2" indent="-171450" algn="l" defTabSz="711200">
            <a:lnSpc>
              <a:spcPct val="90000"/>
            </a:lnSpc>
            <a:spcBef>
              <a:spcPct val="0"/>
            </a:spcBef>
            <a:spcAft>
              <a:spcPts val="288"/>
            </a:spcAft>
            <a:buChar char="••"/>
          </a:pPr>
          <a:r>
            <a:rPr lang="fr-CA" sz="1600" b="0" kern="1200" dirty="0" smtClean="0">
              <a:latin typeface="Arial Unicode MS" pitchFamily="34" charset="-128"/>
            </a:rPr>
            <a:t>Encourager</a:t>
          </a:r>
          <a:endParaRPr lang="fr-CA" sz="1600" b="0" kern="1200" dirty="0">
            <a:latin typeface="Arial Unicode MS" pitchFamily="34" charset="-128"/>
          </a:endParaRPr>
        </a:p>
        <a:p>
          <a:pPr marL="342900" lvl="2" indent="-171450" algn="l" defTabSz="711200">
            <a:lnSpc>
              <a:spcPct val="90000"/>
            </a:lnSpc>
            <a:spcBef>
              <a:spcPct val="0"/>
            </a:spcBef>
            <a:spcAft>
              <a:spcPts val="288"/>
            </a:spcAft>
            <a:buChar char="••"/>
          </a:pPr>
          <a:r>
            <a:rPr lang="fr-CA" sz="1600" b="0" kern="1200" dirty="0" smtClean="0">
              <a:latin typeface="Arial Unicode MS" pitchFamily="34" charset="-128"/>
            </a:rPr>
            <a:t>Motiver</a:t>
          </a:r>
          <a:endParaRPr lang="fr-CA" sz="1600" b="0" kern="1200" dirty="0">
            <a:latin typeface="Arial Unicode MS" pitchFamily="34" charset="-128"/>
          </a:endParaRPr>
        </a:p>
        <a:p>
          <a:pPr marL="57150" lvl="1" indent="-57150" algn="l" defTabSz="311150">
            <a:lnSpc>
              <a:spcPct val="90000"/>
            </a:lnSpc>
            <a:spcBef>
              <a:spcPct val="0"/>
            </a:spcBef>
            <a:spcAft>
              <a:spcPct val="15000"/>
            </a:spcAft>
            <a:buChar char="••"/>
          </a:pPr>
          <a:endParaRPr lang="fr-CA" sz="700" b="0" kern="1200" dirty="0">
            <a:solidFill>
              <a:srgbClr val="464389"/>
            </a:solidFill>
            <a:latin typeface="Arial Unicode MS" pitchFamily="34" charset="-128"/>
          </a:endParaRPr>
        </a:p>
      </dsp:txBody>
      <dsp:txXfrm rot="5400000">
        <a:off x="4064372" y="745282"/>
        <a:ext cx="880895" cy="4239831"/>
      </dsp:txXfrm>
    </dsp:sp>
    <dsp:sp modelId="{4D322116-1B2F-432A-9768-30A9687AB551}">
      <dsp:nvSpPr>
        <dsp:cNvPr id="0" name=""/>
        <dsp:cNvSpPr/>
      </dsp:nvSpPr>
      <dsp:spPr>
        <a:xfrm>
          <a:off x="0" y="2314638"/>
          <a:ext cx="2384904" cy="1101118"/>
        </a:xfrm>
        <a:prstGeom prst="roundRect">
          <a:avLst/>
        </a:prstGeom>
        <a:gradFill rotWithShape="0">
          <a:gsLst>
            <a:gs pos="0">
              <a:schemeClr val="accent1">
                <a:hueOff val="0"/>
                <a:satOff val="0"/>
                <a:lumOff val="0"/>
                <a:alphaOff val="0"/>
                <a:tint val="90000"/>
                <a:shade val="100000"/>
                <a:alpha val="85000"/>
                <a:satMod val="150000"/>
              </a:schemeClr>
            </a:gs>
            <a:gs pos="33000">
              <a:schemeClr val="accent1">
                <a:hueOff val="0"/>
                <a:satOff val="0"/>
                <a:lumOff val="0"/>
                <a:alphaOff val="0"/>
                <a:tint val="90000"/>
                <a:shade val="100000"/>
                <a:alpha val="95000"/>
                <a:satMod val="130000"/>
              </a:schemeClr>
            </a:gs>
            <a:gs pos="67000">
              <a:schemeClr val="accent1">
                <a:hueOff val="0"/>
                <a:satOff val="0"/>
                <a:lumOff val="0"/>
                <a:alphaOff val="0"/>
                <a:shade val="70000"/>
                <a:satMod val="135000"/>
              </a:schemeClr>
            </a:gs>
            <a:gs pos="100000">
              <a:schemeClr val="accent1">
                <a:hueOff val="0"/>
                <a:satOff val="0"/>
                <a:lumOff val="0"/>
                <a:alphaOff val="0"/>
                <a:shade val="50000"/>
                <a:satMod val="135000"/>
              </a:schemeClr>
            </a:gs>
          </a:gsLst>
          <a:lin ang="13200000" scaled="1"/>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fr-CA" sz="2200" kern="1200" smtClean="0">
              <a:latin typeface="Arial Unicode MS" pitchFamily="34" charset="-128"/>
            </a:rPr>
            <a:t>Parité</a:t>
          </a:r>
          <a:r>
            <a:rPr lang="fr-CA" sz="1500" kern="1200" smtClean="0">
              <a:latin typeface="Arial Unicode MS" pitchFamily="34" charset="-128"/>
            </a:rPr>
            <a:t/>
          </a:r>
          <a:br>
            <a:rPr lang="fr-CA" sz="1500" kern="1200" smtClean="0">
              <a:latin typeface="Arial Unicode MS" pitchFamily="34" charset="-128"/>
            </a:rPr>
          </a:br>
          <a:r>
            <a:rPr lang="fr-CA" sz="1500" kern="1200" smtClean="0">
              <a:latin typeface="Arial Unicode MS" pitchFamily="34" charset="-128"/>
            </a:rPr>
            <a:t> </a:t>
          </a:r>
          <a:r>
            <a:rPr lang="fr-CA" sz="1000" kern="1200" smtClean="0">
              <a:latin typeface="Arial Unicode MS" pitchFamily="34" charset="-128"/>
            </a:rPr>
            <a:t>donner sa chance à chaque participant </a:t>
          </a:r>
          <a:endParaRPr lang="fr-CA" sz="1000" kern="1200" dirty="0"/>
        </a:p>
      </dsp:txBody>
      <dsp:txXfrm>
        <a:off x="0" y="2314638"/>
        <a:ext cx="2384904" cy="1101118"/>
      </dsp:txXfrm>
    </dsp:sp>
    <dsp:sp modelId="{3F655F76-37E4-4128-8A80-EB52249AE0B4}">
      <dsp:nvSpPr>
        <dsp:cNvPr id="0" name=""/>
        <dsp:cNvSpPr/>
      </dsp:nvSpPr>
      <dsp:spPr>
        <a:xfrm rot="5400000">
          <a:off x="4064372" y="1901457"/>
          <a:ext cx="880895" cy="4239831"/>
        </a:xfrm>
        <a:prstGeom prst="round2Same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endParaRPr lang="fr-CA" sz="1200" kern="1200" dirty="0"/>
        </a:p>
        <a:p>
          <a:pPr marL="171450" lvl="1" indent="-171450" algn="l" defTabSz="711200">
            <a:lnSpc>
              <a:spcPct val="90000"/>
            </a:lnSpc>
            <a:spcBef>
              <a:spcPct val="0"/>
            </a:spcBef>
            <a:spcAft>
              <a:spcPct val="15000"/>
            </a:spcAft>
            <a:buChar char="••"/>
          </a:pPr>
          <a:r>
            <a:rPr lang="fr-CA" sz="1600" b="0" kern="1200" dirty="0" smtClean="0">
              <a:latin typeface="Arial Unicode MS" pitchFamily="34" charset="-128"/>
            </a:rPr>
            <a:t>Encadrer les échanges</a:t>
          </a:r>
        </a:p>
        <a:p>
          <a:pPr marL="171450" lvl="1" indent="-171450" algn="l" defTabSz="711200">
            <a:lnSpc>
              <a:spcPct val="90000"/>
            </a:lnSpc>
            <a:spcBef>
              <a:spcPct val="0"/>
            </a:spcBef>
            <a:spcAft>
              <a:spcPct val="15000"/>
            </a:spcAft>
            <a:buChar char="••"/>
          </a:pPr>
          <a:r>
            <a:rPr lang="fr-CA" sz="1600" b="0" kern="1200" dirty="0" smtClean="0">
              <a:latin typeface="Arial Unicode MS" pitchFamily="34" charset="-128"/>
            </a:rPr>
            <a:t>Modérer les forums</a:t>
          </a:r>
          <a:endParaRPr lang="fr-CA" sz="1600" b="0" kern="1200" dirty="0">
            <a:latin typeface="Arial Unicode MS" pitchFamily="34" charset="-128"/>
          </a:endParaRPr>
        </a:p>
      </dsp:txBody>
      <dsp:txXfrm rot="5400000">
        <a:off x="4064372" y="1901457"/>
        <a:ext cx="880895" cy="4239831"/>
      </dsp:txXfrm>
    </dsp:sp>
    <dsp:sp modelId="{054C8FF7-C7FE-47E0-A9A6-C43769874F53}">
      <dsp:nvSpPr>
        <dsp:cNvPr id="0" name=""/>
        <dsp:cNvSpPr/>
      </dsp:nvSpPr>
      <dsp:spPr>
        <a:xfrm>
          <a:off x="0" y="3470813"/>
          <a:ext cx="2384904" cy="1101118"/>
        </a:xfrm>
        <a:prstGeom prst="roundRect">
          <a:avLst/>
        </a:prstGeom>
        <a:gradFill rotWithShape="0">
          <a:gsLst>
            <a:gs pos="0">
              <a:schemeClr val="accent1">
                <a:hueOff val="0"/>
                <a:satOff val="0"/>
                <a:lumOff val="0"/>
                <a:alphaOff val="0"/>
                <a:tint val="90000"/>
                <a:shade val="100000"/>
                <a:alpha val="85000"/>
                <a:satMod val="150000"/>
              </a:schemeClr>
            </a:gs>
            <a:gs pos="33000">
              <a:schemeClr val="accent1">
                <a:hueOff val="0"/>
                <a:satOff val="0"/>
                <a:lumOff val="0"/>
                <a:alphaOff val="0"/>
                <a:tint val="90000"/>
                <a:shade val="100000"/>
                <a:alpha val="95000"/>
                <a:satMod val="130000"/>
              </a:schemeClr>
            </a:gs>
            <a:gs pos="67000">
              <a:schemeClr val="accent1">
                <a:hueOff val="0"/>
                <a:satOff val="0"/>
                <a:lumOff val="0"/>
                <a:alphaOff val="0"/>
                <a:shade val="70000"/>
                <a:satMod val="135000"/>
              </a:schemeClr>
            </a:gs>
            <a:gs pos="100000">
              <a:schemeClr val="accent1">
                <a:hueOff val="0"/>
                <a:satOff val="0"/>
                <a:lumOff val="0"/>
                <a:alphaOff val="0"/>
                <a:shade val="50000"/>
                <a:satMod val="135000"/>
              </a:schemeClr>
            </a:gs>
          </a:gsLst>
          <a:lin ang="13200000" scaled="1"/>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3820" tIns="41910" rIns="83820" bIns="41910" numCol="1" spcCol="1270" anchor="ctr" anchorCtr="0">
          <a:noAutofit/>
        </a:bodyPr>
        <a:lstStyle/>
        <a:p>
          <a:pPr lvl="0" algn="ctr" defTabSz="977900">
            <a:lnSpc>
              <a:spcPct val="90000"/>
            </a:lnSpc>
            <a:spcBef>
              <a:spcPct val="0"/>
            </a:spcBef>
            <a:spcAft>
              <a:spcPct val="35000"/>
            </a:spcAft>
          </a:pPr>
          <a:r>
            <a:rPr lang="fr-CA" sz="2200" kern="1200" smtClean="0">
              <a:latin typeface="Arial Unicode MS" pitchFamily="34" charset="-128"/>
            </a:rPr>
            <a:t>Régulation</a:t>
          </a:r>
          <a:endParaRPr lang="fr-CA" sz="2200" kern="1200" dirty="0" smtClean="0">
            <a:latin typeface="Arial Unicode MS" pitchFamily="34" charset="-128"/>
          </a:endParaRPr>
        </a:p>
      </dsp:txBody>
      <dsp:txXfrm>
        <a:off x="0" y="3470813"/>
        <a:ext cx="2384904" cy="1101118"/>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BB4AA0D-51AC-43A1-B1F5-E577920CE0AD}">
      <dsp:nvSpPr>
        <dsp:cNvPr id="0" name=""/>
        <dsp:cNvSpPr/>
      </dsp:nvSpPr>
      <dsp:spPr>
        <a:xfrm>
          <a:off x="3928" y="1478453"/>
          <a:ext cx="1740538" cy="1435580"/>
        </a:xfrm>
        <a:prstGeom prst="roundRect">
          <a:avLst>
            <a:gd name="adj" fmla="val 10000"/>
          </a:avLst>
        </a:prstGeom>
        <a:solidFill>
          <a:schemeClr val="lt1">
            <a:alpha val="90000"/>
            <a:hueOff val="0"/>
            <a:satOff val="0"/>
            <a:lumOff val="0"/>
            <a:alphaOff val="0"/>
          </a:schemeClr>
        </a:solidFill>
        <a:ln w="381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r>
            <a:rPr lang="fr-CA" sz="1300" b="0" kern="1200" dirty="0" smtClean="0">
              <a:solidFill>
                <a:schemeClr val="accent1">
                  <a:lumMod val="75000"/>
                </a:schemeClr>
              </a:solidFill>
              <a:effectLst>
                <a:outerShdw blurRad="38100" dist="38100" dir="2700000" algn="tl">
                  <a:srgbClr val="C0C0C0"/>
                </a:outerShdw>
              </a:effectLst>
            </a:rPr>
            <a:t>Identifier les besoins de formation</a:t>
          </a:r>
          <a:endParaRPr lang="fr-CA" sz="1300" kern="1200" dirty="0"/>
        </a:p>
        <a:p>
          <a:pPr marL="114300" lvl="1" indent="-114300" algn="l" defTabSz="577850">
            <a:lnSpc>
              <a:spcPct val="90000"/>
            </a:lnSpc>
            <a:spcBef>
              <a:spcPct val="0"/>
            </a:spcBef>
            <a:spcAft>
              <a:spcPct val="15000"/>
            </a:spcAft>
            <a:buChar char="••"/>
          </a:pPr>
          <a:endParaRPr lang="fr-CA" sz="1300" b="0" kern="1200" dirty="0">
            <a:solidFill>
              <a:schemeClr val="accent1">
                <a:lumMod val="75000"/>
              </a:schemeClr>
            </a:solidFill>
          </a:endParaRPr>
        </a:p>
      </dsp:txBody>
      <dsp:txXfrm>
        <a:off x="3928" y="1478453"/>
        <a:ext cx="1740538" cy="1127955"/>
      </dsp:txXfrm>
    </dsp:sp>
    <dsp:sp modelId="{BD10488B-C838-4F73-B519-203B33B1033B}">
      <dsp:nvSpPr>
        <dsp:cNvPr id="0" name=""/>
        <dsp:cNvSpPr/>
      </dsp:nvSpPr>
      <dsp:spPr>
        <a:xfrm>
          <a:off x="982479" y="1821849"/>
          <a:ext cx="1917296" cy="1917296"/>
        </a:xfrm>
        <a:prstGeom prst="leftCircularArrow">
          <a:avLst>
            <a:gd name="adj1" fmla="val 3143"/>
            <a:gd name="adj2" fmla="val 386683"/>
            <a:gd name="adj3" fmla="val 2162194"/>
            <a:gd name="adj4" fmla="val 9024489"/>
            <a:gd name="adj5" fmla="val 366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5734C96-D737-447E-8504-772B79F47FF9}">
      <dsp:nvSpPr>
        <dsp:cNvPr id="0" name=""/>
        <dsp:cNvSpPr/>
      </dsp:nvSpPr>
      <dsp:spPr>
        <a:xfrm>
          <a:off x="390715" y="2606409"/>
          <a:ext cx="1547145" cy="615248"/>
        </a:xfrm>
        <a:prstGeom prst="roundRect">
          <a:avLst>
            <a:gd name="adj" fmla="val 10000"/>
          </a:avLst>
        </a:prstGeom>
        <a:solidFill>
          <a:schemeClr val="accent1">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fr-CA" sz="2200" kern="1200" dirty="0" smtClean="0"/>
            <a:t>Analyse</a:t>
          </a:r>
          <a:endParaRPr lang="fr-CA" sz="2200" kern="1200" dirty="0"/>
        </a:p>
      </dsp:txBody>
      <dsp:txXfrm>
        <a:off x="390715" y="2606409"/>
        <a:ext cx="1547145" cy="615248"/>
      </dsp:txXfrm>
    </dsp:sp>
    <dsp:sp modelId="{823D99FC-2F46-41A5-885B-0CC70949F20B}">
      <dsp:nvSpPr>
        <dsp:cNvPr id="0" name=""/>
        <dsp:cNvSpPr/>
      </dsp:nvSpPr>
      <dsp:spPr>
        <a:xfrm>
          <a:off x="2224815" y="1478453"/>
          <a:ext cx="1740538" cy="1435580"/>
        </a:xfrm>
        <a:prstGeom prst="roundRect">
          <a:avLst>
            <a:gd name="adj" fmla="val 10000"/>
          </a:avLst>
        </a:prstGeom>
        <a:solidFill>
          <a:schemeClr val="lt1">
            <a:alpha val="90000"/>
            <a:hueOff val="0"/>
            <a:satOff val="0"/>
            <a:lumOff val="0"/>
            <a:alphaOff val="0"/>
          </a:schemeClr>
        </a:solidFill>
        <a:ln w="381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r>
            <a:rPr lang="fr-CA" sz="1300" b="0" kern="1200" dirty="0" smtClean="0">
              <a:solidFill>
                <a:schemeClr val="accent1">
                  <a:lumMod val="75000"/>
                </a:schemeClr>
              </a:solidFill>
            </a:rPr>
            <a:t>Modélisation des connaissances et des compétences</a:t>
          </a:r>
          <a:endParaRPr lang="fr-CA" sz="1300" kern="1200" dirty="0"/>
        </a:p>
      </dsp:txBody>
      <dsp:txXfrm>
        <a:off x="2224815" y="1786078"/>
        <a:ext cx="1740538" cy="1127955"/>
      </dsp:txXfrm>
    </dsp:sp>
    <dsp:sp modelId="{EC1BD3FD-FA1B-4B11-91BA-8C8B0317861E}">
      <dsp:nvSpPr>
        <dsp:cNvPr id="0" name=""/>
        <dsp:cNvSpPr/>
      </dsp:nvSpPr>
      <dsp:spPr>
        <a:xfrm>
          <a:off x="3188861" y="597053"/>
          <a:ext cx="2139698" cy="2139698"/>
        </a:xfrm>
        <a:prstGeom prst="circularArrow">
          <a:avLst>
            <a:gd name="adj1" fmla="val 2816"/>
            <a:gd name="adj2" fmla="val 343841"/>
            <a:gd name="adj3" fmla="val 19480648"/>
            <a:gd name="adj4" fmla="val 12575511"/>
            <a:gd name="adj5" fmla="val 3286"/>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71E440C-30BC-4BC3-A27D-9C926B36AAF8}">
      <dsp:nvSpPr>
        <dsp:cNvPr id="0" name=""/>
        <dsp:cNvSpPr/>
      </dsp:nvSpPr>
      <dsp:spPr>
        <a:xfrm>
          <a:off x="2611601" y="1170829"/>
          <a:ext cx="1547145" cy="615248"/>
        </a:xfrm>
        <a:prstGeom prst="roundRect">
          <a:avLst>
            <a:gd name="adj" fmla="val 10000"/>
          </a:avLst>
        </a:prstGeom>
        <a:solidFill>
          <a:schemeClr val="accent1">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fr-CA" sz="2200" kern="1200" dirty="0" smtClean="0"/>
            <a:t>Conception</a:t>
          </a:r>
          <a:endParaRPr lang="fr-CA" sz="2200" kern="1200" dirty="0"/>
        </a:p>
      </dsp:txBody>
      <dsp:txXfrm>
        <a:off x="2611601" y="1170829"/>
        <a:ext cx="1547145" cy="615248"/>
      </dsp:txXfrm>
    </dsp:sp>
    <dsp:sp modelId="{D963B592-9707-489A-881E-0E66F53FDA81}">
      <dsp:nvSpPr>
        <dsp:cNvPr id="0" name=""/>
        <dsp:cNvSpPr/>
      </dsp:nvSpPr>
      <dsp:spPr>
        <a:xfrm>
          <a:off x="4445701" y="1478453"/>
          <a:ext cx="1740538" cy="1435580"/>
        </a:xfrm>
        <a:prstGeom prst="roundRect">
          <a:avLst>
            <a:gd name="adj" fmla="val 10000"/>
          </a:avLst>
        </a:prstGeom>
        <a:solidFill>
          <a:schemeClr val="lt1">
            <a:alpha val="90000"/>
            <a:hueOff val="0"/>
            <a:satOff val="0"/>
            <a:lumOff val="0"/>
            <a:alphaOff val="0"/>
          </a:schemeClr>
        </a:solidFill>
        <a:ln w="381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endParaRPr lang="fr-CA" sz="1300" kern="1200" dirty="0"/>
        </a:p>
        <a:p>
          <a:pPr marL="114300" lvl="1" indent="-114300" algn="l" defTabSz="577850">
            <a:lnSpc>
              <a:spcPct val="90000"/>
            </a:lnSpc>
            <a:spcBef>
              <a:spcPct val="0"/>
            </a:spcBef>
            <a:spcAft>
              <a:spcPct val="15000"/>
            </a:spcAft>
            <a:buChar char="••"/>
          </a:pPr>
          <a:r>
            <a:rPr lang="fr-CA" sz="1300" b="0" kern="1200" dirty="0" smtClean="0">
              <a:solidFill>
                <a:schemeClr val="accent1">
                  <a:lumMod val="75000"/>
                </a:schemeClr>
              </a:solidFill>
            </a:rPr>
            <a:t>Scénarisation pédagogique</a:t>
          </a:r>
          <a:endParaRPr lang="fr-CA" sz="1300" kern="1200" dirty="0"/>
        </a:p>
        <a:p>
          <a:pPr marL="114300" lvl="1" indent="-114300" algn="l" defTabSz="577850">
            <a:lnSpc>
              <a:spcPct val="90000"/>
            </a:lnSpc>
            <a:spcBef>
              <a:spcPct val="0"/>
            </a:spcBef>
            <a:spcAft>
              <a:spcPct val="15000"/>
            </a:spcAft>
            <a:buChar char="••"/>
          </a:pPr>
          <a:endParaRPr lang="fr-CA" sz="1300" b="0" kern="1200" dirty="0">
            <a:solidFill>
              <a:schemeClr val="accent1">
                <a:lumMod val="75000"/>
              </a:schemeClr>
            </a:solidFill>
          </a:endParaRPr>
        </a:p>
        <a:p>
          <a:pPr marL="114300" lvl="1" indent="-114300" algn="l" defTabSz="577850">
            <a:lnSpc>
              <a:spcPct val="90000"/>
            </a:lnSpc>
            <a:spcBef>
              <a:spcPct val="0"/>
            </a:spcBef>
            <a:spcAft>
              <a:spcPct val="15000"/>
            </a:spcAft>
            <a:buChar char="••"/>
          </a:pPr>
          <a:endParaRPr lang="fr-CA" sz="1300" kern="1200" dirty="0"/>
        </a:p>
      </dsp:txBody>
      <dsp:txXfrm>
        <a:off x="4445701" y="1478453"/>
        <a:ext cx="1740538" cy="1127955"/>
      </dsp:txXfrm>
    </dsp:sp>
    <dsp:sp modelId="{A0690F2C-020F-451E-8012-64BC21CA0ACC}">
      <dsp:nvSpPr>
        <dsp:cNvPr id="0" name=""/>
        <dsp:cNvSpPr/>
      </dsp:nvSpPr>
      <dsp:spPr>
        <a:xfrm>
          <a:off x="5424252" y="1821849"/>
          <a:ext cx="1917296" cy="1917296"/>
        </a:xfrm>
        <a:prstGeom prst="leftCircularArrow">
          <a:avLst>
            <a:gd name="adj1" fmla="val 3143"/>
            <a:gd name="adj2" fmla="val 386683"/>
            <a:gd name="adj3" fmla="val 2162194"/>
            <a:gd name="adj4" fmla="val 9024489"/>
            <a:gd name="adj5" fmla="val 366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E174354-1951-4D7C-A9FF-D4C2AA6D189D}">
      <dsp:nvSpPr>
        <dsp:cNvPr id="0" name=""/>
        <dsp:cNvSpPr/>
      </dsp:nvSpPr>
      <dsp:spPr>
        <a:xfrm>
          <a:off x="4832487" y="2606409"/>
          <a:ext cx="1547145" cy="615248"/>
        </a:xfrm>
        <a:prstGeom prst="roundRect">
          <a:avLst>
            <a:gd name="adj" fmla="val 10000"/>
          </a:avLst>
        </a:prstGeom>
        <a:solidFill>
          <a:schemeClr val="accent1">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fr-CA" sz="2200" kern="1200" dirty="0" smtClean="0"/>
            <a:t>Conception</a:t>
          </a:r>
          <a:endParaRPr lang="fr-CA" sz="2200" kern="1200" dirty="0"/>
        </a:p>
      </dsp:txBody>
      <dsp:txXfrm>
        <a:off x="4832487" y="2606409"/>
        <a:ext cx="1547145" cy="615248"/>
      </dsp:txXfrm>
    </dsp:sp>
    <dsp:sp modelId="{A49C9032-8333-4A96-AFD4-24581D114AE2}">
      <dsp:nvSpPr>
        <dsp:cNvPr id="0" name=""/>
        <dsp:cNvSpPr/>
      </dsp:nvSpPr>
      <dsp:spPr>
        <a:xfrm>
          <a:off x="6666587" y="1478453"/>
          <a:ext cx="1740538" cy="1435580"/>
        </a:xfrm>
        <a:prstGeom prst="roundRect">
          <a:avLst>
            <a:gd name="adj" fmla="val 10000"/>
          </a:avLst>
        </a:prstGeom>
        <a:solidFill>
          <a:schemeClr val="lt1">
            <a:alpha val="90000"/>
            <a:hueOff val="0"/>
            <a:satOff val="0"/>
            <a:lumOff val="0"/>
            <a:alphaOff val="0"/>
          </a:schemeClr>
        </a:solidFill>
        <a:ln w="38100" cap="flat" cmpd="thickThin"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r>
            <a:rPr lang="fr-CA" sz="1300" b="0" kern="1200" dirty="0" smtClean="0">
              <a:solidFill>
                <a:schemeClr val="accent1">
                  <a:lumMod val="75000"/>
                </a:schemeClr>
              </a:solidFill>
            </a:rPr>
            <a:t>Médiatisation</a:t>
          </a:r>
          <a:endParaRPr lang="fr-CA" sz="1300" kern="1200" dirty="0"/>
        </a:p>
      </dsp:txBody>
      <dsp:txXfrm>
        <a:off x="6666587" y="1786078"/>
        <a:ext cx="1740538" cy="1127955"/>
      </dsp:txXfrm>
    </dsp:sp>
    <dsp:sp modelId="{D3780E8E-6F6D-40CC-8531-B63108A6B91F}">
      <dsp:nvSpPr>
        <dsp:cNvPr id="0" name=""/>
        <dsp:cNvSpPr/>
      </dsp:nvSpPr>
      <dsp:spPr>
        <a:xfrm>
          <a:off x="7053374" y="1170829"/>
          <a:ext cx="1547145" cy="615248"/>
        </a:xfrm>
        <a:prstGeom prst="roundRect">
          <a:avLst>
            <a:gd name="adj" fmla="val 10000"/>
          </a:avLst>
        </a:prstGeom>
        <a:solidFill>
          <a:schemeClr val="accent1">
            <a:hueOff val="0"/>
            <a:satOff val="0"/>
            <a:lumOff val="0"/>
            <a:alphaOff val="0"/>
          </a:schemeClr>
        </a:solidFill>
        <a:ln w="381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fr-CA" sz="2200" kern="1200" dirty="0" smtClean="0"/>
            <a:t>Production</a:t>
          </a:r>
          <a:endParaRPr lang="fr-CA" sz="2200" kern="1200" dirty="0"/>
        </a:p>
      </dsp:txBody>
      <dsp:txXfrm>
        <a:off x="7053374" y="1170829"/>
        <a:ext cx="1547145" cy="615248"/>
      </dsp:txXfrm>
    </dsp:sp>
  </dsp:spTree>
</dsp:drawing>
</file>

<file path=ppt/diagrams/layout1.xml><?xml version="1.0" encoding="utf-8"?>
<dgm:layoutDef xmlns:dgm="http://schemas.openxmlformats.org/drawingml/2006/diagram" xmlns:a="http://schemas.openxmlformats.org/drawingml/2006/main" uniqueId="urn:microsoft.com/office/officeart/2005/8/layout/cycle7">
  <dgm:title val=""/>
  <dgm:desc val=""/>
  <dgm:catLst>
    <dgm:cat type="cycle" pri="6000"/>
  </dgm:catLst>
  <dgm:sampData>
    <dgm:dataModel>
      <dgm:ptLst>
        <dgm:pt modelId="0" type="doc"/>
        <dgm:pt modelId="1">
          <dgm:prSet phldr="1"/>
        </dgm:pt>
        <dgm:pt modelId="2">
          <dgm:prSet phldr="1"/>
        </dgm:pt>
        <dgm:pt modelId="3">
          <dgm:prSet phldr="1"/>
        </dgm:pt>
      </dgm:ptLst>
      <dgm:cxnLst>
        <dgm:cxn modelId="6" srcId="0" destId="1" srcOrd="0" destOrd="0"/>
        <dgm:cxn modelId="7" srcId="0" destId="2" srcOrd="1" destOrd="0"/>
        <dgm:cxn modelId="8" srcId="0" destId="3" srcOrd="2"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func="var" arg="dir" op="equ" val="norm">
        <dgm:alg type="cycle">
          <dgm:param type="stAng" val="0"/>
          <dgm:param type="spanAng" val="360"/>
        </dgm:alg>
      </dgm:if>
      <dgm:else name="Name3">
        <dgm:alg type="cycle">
          <dgm:param type="stAng" val="0"/>
          <dgm:param type="spanAng" val="-360"/>
        </dgm:alg>
      </dgm:else>
    </dgm:choose>
    <dgm:shape xmlns:r="http://schemas.openxmlformats.org/officeDocument/2006/relationships" r:blip="">
      <dgm:adjLst/>
    </dgm:shape>
    <dgm:presOf/>
    <dgm:constrLst>
      <dgm:constr type="diam" refType="w"/>
      <dgm:constr type="w" for="ch" ptType="node" refType="w"/>
      <dgm:constr type="primFontSz" for="ch" ptType="node" op="equ" val="65"/>
      <dgm:constr type="w" for="ch" forName="sibTrans" refType="w" refFor="ch" refPtType="node" op="equ" fact="0.35"/>
      <dgm:constr type="connDist" for="ch" forName="sibTrans" op="equ"/>
      <dgm:constr type="primFontSz" for="des" forName="connectorText" op="equ" val="55"/>
      <dgm:constr type="primFontSz" for="des" forName="connectorText" refType="primFontSz" refFor="ch" refPtType="node" op="lte" fact="0.8"/>
      <dgm:constr type="sibSp" refType="w" refFor="ch" refPtType="node" op="equ" fact="0.65"/>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4">
        <dgm:if name="Name5" axis="par ch" ptType="doc node" func="cnt" op="gt" val="1">
          <dgm:forEach name="sibTransForEach" axis="followSib" ptType="sibTrans" hideLastTrans="0" cnt="1">
            <dgm:layoutNode name="sibTrans">
              <dgm:choose name="Name6">
                <dgm:if name="Name7" axis="par ch" ptType="doc node" func="posEven" op="equ" val="1">
                  <dgm:alg type="conn">
                    <dgm:param type="begPts" val="radial"/>
                    <dgm:param type="endPts" val="radial"/>
                    <dgm:param type="begSty" val="arr"/>
                    <dgm:param type="endSty" val="arr"/>
                  </dgm:alg>
                </dgm:if>
                <dgm:else name="Name8">
                  <dgm:alg type="conn">
                    <dgm:param type="begPts" val="auto"/>
                    <dgm:param type="endPts" val="auto"/>
                    <dgm:param type="begSty" val="arr"/>
                    <dgm:param type="endSty" val="arr"/>
                  </dgm:alg>
                </dgm:else>
              </dgm:choose>
              <dgm:shape xmlns:r="http://schemas.openxmlformats.org/officeDocument/2006/relationships" type="conn" r:blip="">
                <dgm:adjLst/>
              </dgm:shape>
              <dgm:presOf axis="self"/>
              <dgm:constrLst>
                <dgm:constr type="h" refType="w" fact="0.5"/>
                <dgm:constr type="connDist"/>
                <dgm:constr type="begPad" refType="connDist" fact="0.1"/>
                <dgm:constr type="endPad" refType="connDist" fact="0.1"/>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9"/>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2337" cy="464185"/>
          </a:xfrm>
          <a:prstGeom prst="rect">
            <a:avLst/>
          </a:prstGeom>
        </p:spPr>
        <p:txBody>
          <a:bodyPr vert="horz" lIns="93031" tIns="46516" rIns="93031" bIns="46516" rtlCol="0"/>
          <a:lstStyle>
            <a:lvl1pPr algn="l">
              <a:defRPr sz="1200"/>
            </a:lvl1pPr>
          </a:lstStyle>
          <a:p>
            <a:endParaRPr lang="fr-CA"/>
          </a:p>
        </p:txBody>
      </p:sp>
      <p:sp>
        <p:nvSpPr>
          <p:cNvPr id="3" name="Espace réservé de la date 2"/>
          <p:cNvSpPr>
            <a:spLocks noGrp="1"/>
          </p:cNvSpPr>
          <p:nvPr>
            <p:ph type="dt" sz="quarter" idx="1"/>
          </p:nvPr>
        </p:nvSpPr>
        <p:spPr>
          <a:xfrm>
            <a:off x="3963744" y="0"/>
            <a:ext cx="3032337" cy="464185"/>
          </a:xfrm>
          <a:prstGeom prst="rect">
            <a:avLst/>
          </a:prstGeom>
        </p:spPr>
        <p:txBody>
          <a:bodyPr vert="horz" lIns="93031" tIns="46516" rIns="93031" bIns="46516" rtlCol="0"/>
          <a:lstStyle>
            <a:lvl1pPr algn="r">
              <a:defRPr sz="1200"/>
            </a:lvl1pPr>
          </a:lstStyle>
          <a:p>
            <a:fld id="{46FCD510-7072-4BDF-B5F3-1206961FF8DA}" type="datetimeFigureOut">
              <a:rPr lang="fr-CA" smtClean="0"/>
              <a:pPr/>
              <a:t>2010-11-03</a:t>
            </a:fld>
            <a:endParaRPr lang="fr-CA"/>
          </a:p>
        </p:txBody>
      </p:sp>
      <p:sp>
        <p:nvSpPr>
          <p:cNvPr id="4" name="Espace réservé du pied de page 3"/>
          <p:cNvSpPr>
            <a:spLocks noGrp="1"/>
          </p:cNvSpPr>
          <p:nvPr>
            <p:ph type="ftr" sz="quarter" idx="2"/>
          </p:nvPr>
        </p:nvSpPr>
        <p:spPr>
          <a:xfrm>
            <a:off x="0" y="8817904"/>
            <a:ext cx="3032337" cy="464185"/>
          </a:xfrm>
          <a:prstGeom prst="rect">
            <a:avLst/>
          </a:prstGeom>
        </p:spPr>
        <p:txBody>
          <a:bodyPr vert="horz" lIns="93031" tIns="46516" rIns="93031" bIns="46516" rtlCol="0" anchor="b"/>
          <a:lstStyle>
            <a:lvl1pPr algn="l">
              <a:defRPr sz="1200"/>
            </a:lvl1pPr>
          </a:lstStyle>
          <a:p>
            <a:endParaRPr lang="fr-CA"/>
          </a:p>
        </p:txBody>
      </p:sp>
      <p:sp>
        <p:nvSpPr>
          <p:cNvPr id="5" name="Espace réservé du numéro de diapositive 4"/>
          <p:cNvSpPr>
            <a:spLocks noGrp="1"/>
          </p:cNvSpPr>
          <p:nvPr>
            <p:ph type="sldNum" sz="quarter" idx="3"/>
          </p:nvPr>
        </p:nvSpPr>
        <p:spPr>
          <a:xfrm>
            <a:off x="3963744" y="8817904"/>
            <a:ext cx="3032337" cy="464185"/>
          </a:xfrm>
          <a:prstGeom prst="rect">
            <a:avLst/>
          </a:prstGeom>
        </p:spPr>
        <p:txBody>
          <a:bodyPr vert="horz" lIns="93031" tIns="46516" rIns="93031" bIns="46516" rtlCol="0" anchor="b"/>
          <a:lstStyle>
            <a:lvl1pPr algn="r">
              <a:defRPr sz="1200"/>
            </a:lvl1pPr>
          </a:lstStyle>
          <a:p>
            <a:fld id="{E9A9CF2A-E37F-42E7-99AB-49A5E7628B5D}" type="slidenum">
              <a:rPr lang="fr-CA" smtClean="0"/>
              <a:pPr/>
              <a:t>‹N°›</a:t>
            </a:fld>
            <a:endParaRPr lang="fr-CA"/>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32337" cy="464185"/>
          </a:xfrm>
          <a:prstGeom prst="rect">
            <a:avLst/>
          </a:prstGeom>
        </p:spPr>
        <p:txBody>
          <a:bodyPr vert="horz" lIns="93031" tIns="46516" rIns="93031" bIns="46516" rtlCol="0"/>
          <a:lstStyle>
            <a:lvl1pPr algn="l">
              <a:defRPr sz="1200"/>
            </a:lvl1pPr>
          </a:lstStyle>
          <a:p>
            <a:endParaRPr lang="fr-FR"/>
          </a:p>
        </p:txBody>
      </p:sp>
      <p:sp>
        <p:nvSpPr>
          <p:cNvPr id="3" name="Espace réservé de la date 2"/>
          <p:cNvSpPr>
            <a:spLocks noGrp="1"/>
          </p:cNvSpPr>
          <p:nvPr>
            <p:ph type="dt" idx="1"/>
          </p:nvPr>
        </p:nvSpPr>
        <p:spPr>
          <a:xfrm>
            <a:off x="3963744" y="0"/>
            <a:ext cx="3032337" cy="464185"/>
          </a:xfrm>
          <a:prstGeom prst="rect">
            <a:avLst/>
          </a:prstGeom>
        </p:spPr>
        <p:txBody>
          <a:bodyPr vert="horz" lIns="93031" tIns="46516" rIns="93031" bIns="46516" rtlCol="0"/>
          <a:lstStyle>
            <a:lvl1pPr algn="r">
              <a:defRPr sz="1200"/>
            </a:lvl1pPr>
          </a:lstStyle>
          <a:p>
            <a:fld id="{C91C1CF6-438B-EA48-8965-6E220DCDBB5E}" type="datetimeFigureOut">
              <a:rPr lang="fr-FR" smtClean="0"/>
              <a:pPr/>
              <a:t>03/11/2010</a:t>
            </a:fld>
            <a:endParaRPr lang="fr-FR"/>
          </a:p>
        </p:txBody>
      </p:sp>
      <p:sp>
        <p:nvSpPr>
          <p:cNvPr id="4" name="Espace réservé de l'image des diapositives 3"/>
          <p:cNvSpPr>
            <a:spLocks noGrp="1" noRot="1" noChangeAspect="1"/>
          </p:cNvSpPr>
          <p:nvPr>
            <p:ph type="sldImg" idx="2"/>
          </p:nvPr>
        </p:nvSpPr>
        <p:spPr>
          <a:xfrm>
            <a:off x="1177925" y="696913"/>
            <a:ext cx="4641850" cy="3481387"/>
          </a:xfrm>
          <a:prstGeom prst="rect">
            <a:avLst/>
          </a:prstGeom>
          <a:noFill/>
          <a:ln w="12700">
            <a:solidFill>
              <a:prstClr val="black"/>
            </a:solidFill>
          </a:ln>
        </p:spPr>
        <p:txBody>
          <a:bodyPr vert="horz" lIns="93031" tIns="46516" rIns="93031" bIns="46516" rtlCol="0" anchor="ctr"/>
          <a:lstStyle/>
          <a:p>
            <a:endParaRPr lang="fr-FR"/>
          </a:p>
        </p:txBody>
      </p:sp>
      <p:sp>
        <p:nvSpPr>
          <p:cNvPr id="5" name="Espace réservé des commentaires 4"/>
          <p:cNvSpPr>
            <a:spLocks noGrp="1"/>
          </p:cNvSpPr>
          <p:nvPr>
            <p:ph type="body" sz="quarter" idx="3"/>
          </p:nvPr>
        </p:nvSpPr>
        <p:spPr>
          <a:xfrm>
            <a:off x="699770" y="4409758"/>
            <a:ext cx="5598160" cy="4177665"/>
          </a:xfrm>
          <a:prstGeom prst="rect">
            <a:avLst/>
          </a:prstGeom>
        </p:spPr>
        <p:txBody>
          <a:bodyPr vert="horz" lIns="93031" tIns="46516" rIns="93031" bIns="46516" rtlCol="0">
            <a:normAutofit/>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6" name="Espace réservé du pied de page 5"/>
          <p:cNvSpPr>
            <a:spLocks noGrp="1"/>
          </p:cNvSpPr>
          <p:nvPr>
            <p:ph type="ftr" sz="quarter" idx="4"/>
          </p:nvPr>
        </p:nvSpPr>
        <p:spPr>
          <a:xfrm>
            <a:off x="0" y="8817904"/>
            <a:ext cx="3032337" cy="464185"/>
          </a:xfrm>
          <a:prstGeom prst="rect">
            <a:avLst/>
          </a:prstGeom>
        </p:spPr>
        <p:txBody>
          <a:bodyPr vert="horz" lIns="93031" tIns="46516" rIns="93031" bIns="46516"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963744" y="8817904"/>
            <a:ext cx="3032337" cy="464185"/>
          </a:xfrm>
          <a:prstGeom prst="rect">
            <a:avLst/>
          </a:prstGeom>
        </p:spPr>
        <p:txBody>
          <a:bodyPr vert="horz" lIns="93031" tIns="46516" rIns="93031" bIns="46516" rtlCol="0" anchor="b"/>
          <a:lstStyle>
            <a:lvl1pPr algn="r">
              <a:defRPr sz="1200"/>
            </a:lvl1pPr>
          </a:lstStyle>
          <a:p>
            <a:fld id="{01B838A1-2EC0-534E-87C2-2AA7B7A745D0}" type="slidenum">
              <a:rPr lang="fr-FR" smtClean="0"/>
              <a:pPr/>
              <a:t>‹N°›</a:t>
            </a:fld>
            <a:endParaRPr lang="fr-FR"/>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Espace réservé de l'image des diapositives 1"/>
          <p:cNvSpPr>
            <a:spLocks noGrp="1" noRot="1" noChangeAspect="1" noTextEdit="1"/>
          </p:cNvSpPr>
          <p:nvPr>
            <p:ph type="sldImg"/>
          </p:nvPr>
        </p:nvSpPr>
        <p:spPr>
          <a:ln/>
        </p:spPr>
      </p:sp>
      <p:sp>
        <p:nvSpPr>
          <p:cNvPr id="91139" name="Espace réservé des commentaires 2"/>
          <p:cNvSpPr>
            <a:spLocks noGrp="1"/>
          </p:cNvSpPr>
          <p:nvPr>
            <p:ph type="body" idx="1"/>
          </p:nvPr>
        </p:nvSpPr>
        <p:spPr>
          <a:noFill/>
          <a:ln/>
        </p:spPr>
        <p:txBody>
          <a:bodyPr/>
          <a:lstStyle/>
          <a:p>
            <a:endParaRPr lang="fr-FR"/>
          </a:p>
        </p:txBody>
      </p:sp>
      <p:sp>
        <p:nvSpPr>
          <p:cNvPr id="91140" name="Espace réservé du numéro de diapositive 3"/>
          <p:cNvSpPr>
            <a:spLocks noGrp="1"/>
          </p:cNvSpPr>
          <p:nvPr>
            <p:ph type="sldNum" sz="quarter" idx="5"/>
          </p:nvPr>
        </p:nvSpPr>
        <p:spPr>
          <a:noFill/>
        </p:spPr>
        <p:txBody>
          <a:bodyPr/>
          <a:lstStyle/>
          <a:p>
            <a:fld id="{E4E52F4C-C849-CC48-AD4D-1A2AAC9B12C1}" type="slidenum">
              <a:rPr lang="fr-FR"/>
              <a:pPr/>
              <a:t>10</a:t>
            </a:fld>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7B6DEA71-459E-FD44-B9E1-F2E788C13F3C}" type="slidenum">
              <a:rPr lang="fr-CA"/>
              <a:pPr/>
              <a:t>23</a:t>
            </a:fld>
            <a:endParaRPr lang="fr-CA"/>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pPr eaLnBrk="1" hangingPunct="1"/>
            <a:r>
              <a:rPr lang="fr-CA">
                <a:solidFill>
                  <a:srgbClr val="0066CC"/>
                </a:solidFill>
              </a:rPr>
              <a:t> Accompagnement disciplinaire</a:t>
            </a:r>
          </a:p>
          <a:p>
            <a:pPr eaLnBrk="1" hangingPunct="1"/>
            <a:endParaRPr lang="fr-CA">
              <a:solidFill>
                <a:srgbClr val="0066CC"/>
              </a:solidFill>
            </a:endParaRPr>
          </a:p>
          <a:p>
            <a:pPr eaLnBrk="1" hangingPunct="1"/>
            <a:r>
              <a:rPr lang="fr-CA">
                <a:solidFill>
                  <a:srgbClr val="0066CC"/>
                </a:solidFill>
              </a:rPr>
              <a:t> Accompagnement méthodologique</a:t>
            </a:r>
          </a:p>
          <a:p>
            <a:pPr eaLnBrk="1" hangingPunct="1"/>
            <a:r>
              <a:rPr lang="fr-CA">
                <a:solidFill>
                  <a:srgbClr val="0066CC"/>
                </a:solidFill>
              </a:rPr>
              <a:t> Metacognition</a:t>
            </a:r>
          </a:p>
          <a:p>
            <a:pPr eaLnBrk="1" hangingPunct="1"/>
            <a:endParaRPr lang="fr-CA">
              <a:solidFill>
                <a:srgbClr val="0066CC"/>
              </a:solidFill>
            </a:endParaRPr>
          </a:p>
          <a:p>
            <a:pPr eaLnBrk="1" hangingPunct="1"/>
            <a:r>
              <a:rPr lang="fr-CA">
                <a:solidFill>
                  <a:srgbClr val="0066CC"/>
                </a:solidFill>
              </a:rPr>
              <a:t> Accueil</a:t>
            </a:r>
          </a:p>
          <a:p>
            <a:pPr eaLnBrk="1" hangingPunct="1"/>
            <a:endParaRPr lang="fr-CA">
              <a:solidFill>
                <a:srgbClr val="0066CC"/>
              </a:solidFill>
            </a:endParaRPr>
          </a:p>
          <a:p>
            <a:pPr eaLnBrk="1" hangingPunct="1"/>
            <a:endParaRPr lang="fr-CA">
              <a:solidFill>
                <a:srgbClr val="0066CC"/>
              </a:solidFill>
            </a:endParaRPr>
          </a:p>
          <a:p>
            <a:pPr eaLnBrk="1" hangingPunct="1"/>
            <a:r>
              <a:rPr lang="fr-CA">
                <a:solidFill>
                  <a:srgbClr val="0066CC"/>
                </a:solidFill>
              </a:rPr>
              <a:t> Autorégulation</a:t>
            </a:r>
          </a:p>
          <a:p>
            <a:pPr eaLnBrk="1" hangingPunct="1"/>
            <a:endParaRPr lang="fr-CA">
              <a:solidFill>
                <a:srgbClr val="0066CC"/>
              </a:solidFill>
            </a:endParaRPr>
          </a:p>
          <a:p>
            <a:pPr eaLnBrk="1" hangingPunct="1"/>
            <a:r>
              <a:rPr lang="fr-CA">
                <a:solidFill>
                  <a:srgbClr val="0066CC"/>
                </a:solidFill>
              </a:rPr>
              <a:t> Évaluation</a:t>
            </a:r>
          </a:p>
          <a:p>
            <a:pPr eaLnBrk="1" hangingPunct="1"/>
            <a:endParaRPr lang="fr-CA">
              <a:solidFill>
                <a:srgbClr val="0066CC"/>
              </a:solidFill>
            </a:endParaRPr>
          </a:p>
          <a:p>
            <a:pPr eaLnBrk="1" hangingPunct="1"/>
            <a:endParaRPr lang="fr-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CA" dirty="0"/>
          </a:p>
        </p:txBody>
      </p:sp>
      <p:sp>
        <p:nvSpPr>
          <p:cNvPr id="4" name="Espace réservé du numéro de diapositive 3"/>
          <p:cNvSpPr>
            <a:spLocks noGrp="1"/>
          </p:cNvSpPr>
          <p:nvPr>
            <p:ph type="sldNum" sz="quarter" idx="10"/>
          </p:nvPr>
        </p:nvSpPr>
        <p:spPr/>
        <p:txBody>
          <a:bodyPr/>
          <a:lstStyle/>
          <a:p>
            <a:fld id="{01B838A1-2EC0-534E-87C2-2AA7B7A745D0}" type="slidenum">
              <a:rPr lang="fr-FR" smtClean="0"/>
              <a:pPr/>
              <a:t>36</a:t>
            </a:fld>
            <a:endParaRPr 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Espace réservé de l'image des diapositives 1"/>
          <p:cNvSpPr>
            <a:spLocks noGrp="1" noRot="1" noChangeAspect="1" noTextEdit="1"/>
          </p:cNvSpPr>
          <p:nvPr>
            <p:ph type="sldImg"/>
          </p:nvPr>
        </p:nvSpPr>
        <p:spPr>
          <a:ln/>
        </p:spPr>
      </p:sp>
      <p:sp>
        <p:nvSpPr>
          <p:cNvPr id="92163" name="Espace réservé des commentaires 2"/>
          <p:cNvSpPr>
            <a:spLocks noGrp="1"/>
          </p:cNvSpPr>
          <p:nvPr>
            <p:ph type="body" idx="1"/>
          </p:nvPr>
        </p:nvSpPr>
        <p:spPr>
          <a:noFill/>
          <a:ln/>
        </p:spPr>
        <p:txBody>
          <a:bodyPr/>
          <a:lstStyle/>
          <a:p>
            <a:endParaRPr lang="fr-FR"/>
          </a:p>
        </p:txBody>
      </p:sp>
      <p:sp>
        <p:nvSpPr>
          <p:cNvPr id="92164" name="Espace réservé du numéro de diapositive 3"/>
          <p:cNvSpPr>
            <a:spLocks noGrp="1"/>
          </p:cNvSpPr>
          <p:nvPr>
            <p:ph type="sldNum" sz="quarter" idx="5"/>
          </p:nvPr>
        </p:nvSpPr>
        <p:spPr>
          <a:noFill/>
        </p:spPr>
        <p:txBody>
          <a:bodyPr/>
          <a:lstStyle/>
          <a:p>
            <a:fld id="{EB0AC426-7974-CC4B-8F30-25804A06C9BC}" type="slidenum">
              <a:rPr lang="fr-FR"/>
              <a:pPr/>
              <a:t>11</a:t>
            </a:fld>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Espace réservé de l'image des diapositives 1"/>
          <p:cNvSpPr>
            <a:spLocks noGrp="1" noRot="1" noChangeAspect="1" noTextEdit="1"/>
          </p:cNvSpPr>
          <p:nvPr>
            <p:ph type="sldImg"/>
          </p:nvPr>
        </p:nvSpPr>
        <p:spPr>
          <a:ln/>
        </p:spPr>
      </p:sp>
      <p:sp>
        <p:nvSpPr>
          <p:cNvPr id="94211" name="Espace réservé des commentaires 2"/>
          <p:cNvSpPr>
            <a:spLocks noGrp="1"/>
          </p:cNvSpPr>
          <p:nvPr>
            <p:ph type="body" idx="1"/>
          </p:nvPr>
        </p:nvSpPr>
        <p:spPr>
          <a:noFill/>
          <a:ln/>
        </p:spPr>
        <p:txBody>
          <a:bodyPr/>
          <a:lstStyle/>
          <a:p>
            <a:endParaRPr lang="fr-FR"/>
          </a:p>
        </p:txBody>
      </p:sp>
      <p:sp>
        <p:nvSpPr>
          <p:cNvPr id="94212" name="Espace réservé du numéro de diapositive 3"/>
          <p:cNvSpPr>
            <a:spLocks noGrp="1"/>
          </p:cNvSpPr>
          <p:nvPr>
            <p:ph type="sldNum" sz="quarter" idx="5"/>
          </p:nvPr>
        </p:nvSpPr>
        <p:spPr>
          <a:noFill/>
        </p:spPr>
        <p:txBody>
          <a:bodyPr/>
          <a:lstStyle/>
          <a:p>
            <a:fld id="{A0A7EAF4-3FC9-3441-AC85-28AE994629C6}" type="slidenum">
              <a:rPr lang="fr-FR"/>
              <a:pPr/>
              <a:t>12</a:t>
            </a:fld>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D9A97EED-FB98-5548-860E-4B376C130721}" type="slidenum">
              <a:rPr lang="fr-CA"/>
              <a:pPr/>
              <a:t>13</a:t>
            </a:fld>
            <a:endParaRPr lang="fr-CA"/>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a:ln/>
        </p:spPr>
        <p:txBody>
          <a:bodyPr/>
          <a:lstStyle/>
          <a:p>
            <a:pPr eaLnBrk="1" hangingPunct="1"/>
            <a:r>
              <a:rPr lang="fr-CA">
                <a:solidFill>
                  <a:srgbClr val="0066CC"/>
                </a:solidFill>
              </a:rPr>
              <a:t> Accompagnement disciplinaire</a:t>
            </a:r>
          </a:p>
          <a:p>
            <a:pPr eaLnBrk="1" hangingPunct="1"/>
            <a:endParaRPr lang="fr-CA">
              <a:solidFill>
                <a:srgbClr val="0066CC"/>
              </a:solidFill>
            </a:endParaRPr>
          </a:p>
          <a:p>
            <a:pPr eaLnBrk="1" hangingPunct="1"/>
            <a:r>
              <a:rPr lang="fr-CA">
                <a:solidFill>
                  <a:srgbClr val="0066CC"/>
                </a:solidFill>
              </a:rPr>
              <a:t> Accompagnement méthodologique</a:t>
            </a:r>
          </a:p>
          <a:p>
            <a:pPr eaLnBrk="1" hangingPunct="1"/>
            <a:r>
              <a:rPr lang="fr-CA">
                <a:solidFill>
                  <a:srgbClr val="0066CC"/>
                </a:solidFill>
              </a:rPr>
              <a:t> Metacognition</a:t>
            </a:r>
          </a:p>
          <a:p>
            <a:pPr eaLnBrk="1" hangingPunct="1"/>
            <a:endParaRPr lang="fr-CA">
              <a:solidFill>
                <a:srgbClr val="0066CC"/>
              </a:solidFill>
            </a:endParaRPr>
          </a:p>
          <a:p>
            <a:pPr eaLnBrk="1" hangingPunct="1"/>
            <a:r>
              <a:rPr lang="fr-CA">
                <a:solidFill>
                  <a:srgbClr val="0066CC"/>
                </a:solidFill>
              </a:rPr>
              <a:t> Accueil</a:t>
            </a:r>
          </a:p>
          <a:p>
            <a:pPr eaLnBrk="1" hangingPunct="1"/>
            <a:endParaRPr lang="fr-CA">
              <a:solidFill>
                <a:srgbClr val="0066CC"/>
              </a:solidFill>
            </a:endParaRPr>
          </a:p>
          <a:p>
            <a:pPr eaLnBrk="1" hangingPunct="1"/>
            <a:endParaRPr lang="fr-CA">
              <a:solidFill>
                <a:srgbClr val="0066CC"/>
              </a:solidFill>
            </a:endParaRPr>
          </a:p>
          <a:p>
            <a:pPr eaLnBrk="1" hangingPunct="1"/>
            <a:r>
              <a:rPr lang="fr-CA">
                <a:solidFill>
                  <a:srgbClr val="0066CC"/>
                </a:solidFill>
              </a:rPr>
              <a:t> Autorégulation</a:t>
            </a:r>
          </a:p>
          <a:p>
            <a:pPr eaLnBrk="1" hangingPunct="1"/>
            <a:endParaRPr lang="fr-CA">
              <a:solidFill>
                <a:srgbClr val="0066CC"/>
              </a:solidFill>
            </a:endParaRPr>
          </a:p>
          <a:p>
            <a:pPr eaLnBrk="1" hangingPunct="1"/>
            <a:r>
              <a:rPr lang="fr-CA">
                <a:solidFill>
                  <a:srgbClr val="0066CC"/>
                </a:solidFill>
              </a:rPr>
              <a:t> Évaluation</a:t>
            </a:r>
          </a:p>
          <a:p>
            <a:pPr eaLnBrk="1" hangingPunct="1"/>
            <a:endParaRPr lang="fr-CA">
              <a:solidFill>
                <a:srgbClr val="0066CC"/>
              </a:solidFill>
            </a:endParaRPr>
          </a:p>
          <a:p>
            <a:pPr eaLnBrk="1" hangingPunct="1"/>
            <a:endParaRPr lang="fr-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fld id="{6992B8E2-FAEA-4240-A824-2294D53379E9}" type="slidenum">
              <a:rPr lang="fr-CA"/>
              <a:pPr/>
              <a:t>14</a:t>
            </a:fld>
            <a:endParaRPr lang="fr-CA"/>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pPr eaLnBrk="1" hangingPunct="1"/>
            <a:r>
              <a:rPr lang="fr-CA">
                <a:solidFill>
                  <a:srgbClr val="0066CC"/>
                </a:solidFill>
              </a:rPr>
              <a:t> Accompagnement disciplinaire</a:t>
            </a:r>
          </a:p>
          <a:p>
            <a:pPr eaLnBrk="1" hangingPunct="1"/>
            <a:endParaRPr lang="fr-CA">
              <a:solidFill>
                <a:srgbClr val="0066CC"/>
              </a:solidFill>
            </a:endParaRPr>
          </a:p>
          <a:p>
            <a:pPr eaLnBrk="1" hangingPunct="1"/>
            <a:r>
              <a:rPr lang="fr-CA">
                <a:solidFill>
                  <a:srgbClr val="0066CC"/>
                </a:solidFill>
              </a:rPr>
              <a:t> Accompagnement méthodologique</a:t>
            </a:r>
          </a:p>
          <a:p>
            <a:pPr eaLnBrk="1" hangingPunct="1"/>
            <a:r>
              <a:rPr lang="fr-CA">
                <a:solidFill>
                  <a:srgbClr val="0066CC"/>
                </a:solidFill>
              </a:rPr>
              <a:t> Metacognition</a:t>
            </a:r>
          </a:p>
          <a:p>
            <a:pPr eaLnBrk="1" hangingPunct="1"/>
            <a:endParaRPr lang="fr-CA">
              <a:solidFill>
                <a:srgbClr val="0066CC"/>
              </a:solidFill>
            </a:endParaRPr>
          </a:p>
          <a:p>
            <a:pPr eaLnBrk="1" hangingPunct="1"/>
            <a:r>
              <a:rPr lang="fr-CA">
                <a:solidFill>
                  <a:srgbClr val="0066CC"/>
                </a:solidFill>
              </a:rPr>
              <a:t> Accueil</a:t>
            </a:r>
          </a:p>
          <a:p>
            <a:pPr eaLnBrk="1" hangingPunct="1"/>
            <a:endParaRPr lang="fr-CA">
              <a:solidFill>
                <a:srgbClr val="0066CC"/>
              </a:solidFill>
            </a:endParaRPr>
          </a:p>
          <a:p>
            <a:pPr eaLnBrk="1" hangingPunct="1"/>
            <a:endParaRPr lang="fr-CA">
              <a:solidFill>
                <a:srgbClr val="0066CC"/>
              </a:solidFill>
            </a:endParaRPr>
          </a:p>
          <a:p>
            <a:pPr eaLnBrk="1" hangingPunct="1"/>
            <a:r>
              <a:rPr lang="fr-CA">
                <a:solidFill>
                  <a:srgbClr val="0066CC"/>
                </a:solidFill>
              </a:rPr>
              <a:t> Autorégulation</a:t>
            </a:r>
          </a:p>
          <a:p>
            <a:pPr eaLnBrk="1" hangingPunct="1"/>
            <a:endParaRPr lang="fr-CA">
              <a:solidFill>
                <a:srgbClr val="0066CC"/>
              </a:solidFill>
            </a:endParaRPr>
          </a:p>
          <a:p>
            <a:pPr eaLnBrk="1" hangingPunct="1"/>
            <a:r>
              <a:rPr lang="fr-CA">
                <a:solidFill>
                  <a:srgbClr val="0066CC"/>
                </a:solidFill>
              </a:rPr>
              <a:t> Évaluation</a:t>
            </a:r>
          </a:p>
          <a:p>
            <a:pPr eaLnBrk="1" hangingPunct="1"/>
            <a:endParaRPr lang="fr-CA">
              <a:solidFill>
                <a:srgbClr val="0066CC"/>
              </a:solidFill>
            </a:endParaRPr>
          </a:p>
          <a:p>
            <a:pPr eaLnBrk="1" hangingPunct="1"/>
            <a:endParaRPr lang="fr-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Espace réservé de l'image des diapositives 1"/>
          <p:cNvSpPr>
            <a:spLocks noGrp="1" noRot="1" noChangeAspect="1" noTextEdit="1"/>
          </p:cNvSpPr>
          <p:nvPr>
            <p:ph type="sldImg"/>
          </p:nvPr>
        </p:nvSpPr>
        <p:spPr>
          <a:ln/>
        </p:spPr>
      </p:sp>
      <p:sp>
        <p:nvSpPr>
          <p:cNvPr id="97283" name="Espace réservé des commentaires 2"/>
          <p:cNvSpPr>
            <a:spLocks noGrp="1"/>
          </p:cNvSpPr>
          <p:nvPr>
            <p:ph type="body" idx="1"/>
          </p:nvPr>
        </p:nvSpPr>
        <p:spPr>
          <a:noFill/>
          <a:ln/>
        </p:spPr>
        <p:txBody>
          <a:bodyPr/>
          <a:lstStyle/>
          <a:p>
            <a:pPr eaLnBrk="1" hangingPunct="1"/>
            <a:endParaRPr lang="fr-FR"/>
          </a:p>
        </p:txBody>
      </p:sp>
      <p:sp>
        <p:nvSpPr>
          <p:cNvPr id="97284" name="Espace réservé du numéro de diapositive 3"/>
          <p:cNvSpPr>
            <a:spLocks noGrp="1"/>
          </p:cNvSpPr>
          <p:nvPr>
            <p:ph type="sldNum" sz="quarter" idx="5"/>
          </p:nvPr>
        </p:nvSpPr>
        <p:spPr>
          <a:noFill/>
        </p:spPr>
        <p:txBody>
          <a:bodyPr/>
          <a:lstStyle/>
          <a:p>
            <a:fld id="{15333167-0659-D849-97BE-9E127504F20D}" type="slidenum">
              <a:rPr lang="fr-CA"/>
              <a:pPr/>
              <a:t>18</a:t>
            </a:fld>
            <a:endParaRPr lang="fr-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Espace réservé de l'image des diapositives 1"/>
          <p:cNvSpPr>
            <a:spLocks noGrp="1" noRot="1" noChangeAspect="1" noTextEdit="1"/>
          </p:cNvSpPr>
          <p:nvPr>
            <p:ph type="sldImg"/>
          </p:nvPr>
        </p:nvSpPr>
        <p:spPr>
          <a:ln/>
        </p:spPr>
      </p:sp>
      <p:sp>
        <p:nvSpPr>
          <p:cNvPr id="98307" name="Espace réservé des commentaires 2"/>
          <p:cNvSpPr>
            <a:spLocks noGrp="1"/>
          </p:cNvSpPr>
          <p:nvPr>
            <p:ph type="body" idx="1"/>
          </p:nvPr>
        </p:nvSpPr>
        <p:spPr>
          <a:noFill/>
          <a:ln/>
        </p:spPr>
        <p:txBody>
          <a:bodyPr/>
          <a:lstStyle/>
          <a:p>
            <a:endParaRPr lang="fr-FR"/>
          </a:p>
        </p:txBody>
      </p:sp>
      <p:sp>
        <p:nvSpPr>
          <p:cNvPr id="98308" name="Espace réservé du numéro de diapositive 3"/>
          <p:cNvSpPr>
            <a:spLocks noGrp="1"/>
          </p:cNvSpPr>
          <p:nvPr>
            <p:ph type="sldNum" sz="quarter" idx="5"/>
          </p:nvPr>
        </p:nvSpPr>
        <p:spPr>
          <a:noFill/>
        </p:spPr>
        <p:txBody>
          <a:bodyPr/>
          <a:lstStyle/>
          <a:p>
            <a:fld id="{E9977CA3-DACD-7047-9BE5-A78D032E9ACD}" type="slidenum">
              <a:rPr lang="fr-FR"/>
              <a:pPr/>
              <a:t>19</a:t>
            </a:fld>
            <a:endParaRPr lang="fr-F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BB3BE004-ABAE-0148-9DCE-308D8F8CE188}" type="slidenum">
              <a:rPr lang="en-CA"/>
              <a:pPr/>
              <a:t>20</a:t>
            </a:fld>
            <a:endParaRPr lang="en-CA"/>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endParaRPr lang="en-C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95633D41-5603-8248-81B3-7E175C051E1A}" type="slidenum">
              <a:rPr lang="en-CA"/>
              <a:pPr/>
              <a:t>21</a:t>
            </a:fld>
            <a:endParaRPr lang="en-CA"/>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ound Same Side Corner Rectangle 6"/>
          <p:cNvSpPr/>
          <p:nvPr/>
        </p:nvSpPr>
        <p:spPr>
          <a:xfrm rot="16200000">
            <a:off x="1066801" y="1603786"/>
            <a:ext cx="3474720" cy="3474720"/>
          </a:xfrm>
          <a:prstGeom prst="round2SameRect">
            <a:avLst>
              <a:gd name="adj1" fmla="val 3122"/>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25"/>
          <p:cNvGrpSpPr>
            <a:grpSpLocks noChangeAspect="1"/>
          </p:cNvGrpSpPr>
          <p:nvPr/>
        </p:nvGrpSpPr>
        <p:grpSpPr>
          <a:xfrm>
            <a:off x="2071048" y="2502945"/>
            <a:ext cx="1466879" cy="1676400"/>
            <a:chOff x="1230573" y="1890215"/>
            <a:chExt cx="1444388" cy="1650696"/>
          </a:xfrm>
        </p:grpSpPr>
        <p:sp>
          <p:nvSpPr>
            <p:cNvPr id="9" name="Oval 8"/>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Oval 9"/>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Oval 10"/>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Oval 11"/>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Date Placeholder 3"/>
          <p:cNvSpPr>
            <a:spLocks noGrp="1"/>
          </p:cNvSpPr>
          <p:nvPr>
            <p:ph type="dt" sz="half" idx="10"/>
          </p:nvPr>
        </p:nvSpPr>
        <p:spPr/>
        <p:txBody>
          <a:bodyPr/>
          <a:lstStyle/>
          <a:p>
            <a:fld id="{901D81B7-5167-4FEE-AE83-CF859634C04B}" type="datetimeFigureOut">
              <a:rPr lang="fr-FR" smtClean="0"/>
              <a:pPr/>
              <a:t>03/11/2010</a:t>
            </a:fld>
            <a:endParaRPr lang="fr-CA"/>
          </a:p>
        </p:txBody>
      </p:sp>
      <p:sp>
        <p:nvSpPr>
          <p:cNvPr id="5" name="Footer Placeholder 4"/>
          <p:cNvSpPr>
            <a:spLocks noGrp="1"/>
          </p:cNvSpPr>
          <p:nvPr>
            <p:ph type="ftr" sz="quarter" idx="11"/>
          </p:nvPr>
        </p:nvSpPr>
        <p:spPr>
          <a:xfrm>
            <a:off x="457200" y="6356350"/>
            <a:ext cx="2895600" cy="365125"/>
          </a:xfrm>
        </p:spPr>
        <p:txBody>
          <a:bodyPr/>
          <a:lstStyle/>
          <a:p>
            <a:endParaRPr kumimoji="0" lang="en-US"/>
          </a:p>
        </p:txBody>
      </p:sp>
      <p:sp>
        <p:nvSpPr>
          <p:cNvPr id="6" name="Slide Number Placeholder 5"/>
          <p:cNvSpPr>
            <a:spLocks noGrp="1"/>
          </p:cNvSpPr>
          <p:nvPr>
            <p:ph type="sldNum" sz="quarter" idx="12"/>
          </p:nvPr>
        </p:nvSpPr>
        <p:spPr>
          <a:xfrm>
            <a:off x="4267200" y="6356350"/>
            <a:ext cx="609600" cy="365125"/>
          </a:xfrm>
        </p:spPr>
        <p:txBody>
          <a:bodyPr vert="horz" lIns="91440" tIns="45720" rIns="91440" bIns="45720" rtlCol="0" anchor="ctr"/>
          <a:lstStyle>
            <a:lvl1pPr marL="0" algn="ctr" defTabSz="914400" rtl="0" eaLnBrk="1" latinLnBrk="0" hangingPunct="1">
              <a:defRPr sz="900" b="1" kern="1200">
                <a:solidFill>
                  <a:schemeClr val="bg1">
                    <a:lumMod val="75000"/>
                  </a:schemeClr>
                </a:solidFill>
                <a:latin typeface="+mn-lt"/>
                <a:ea typeface="+mn-ea"/>
                <a:cs typeface="+mn-cs"/>
              </a:defRPr>
            </a:lvl1pPr>
          </a:lstStyle>
          <a:p>
            <a:fld id="{CA15C064-DD44-4CAC-873E-2D1F54821676}" type="slidenum">
              <a:rPr kumimoji="0" lang="en-US" smtClean="0"/>
              <a:pPr/>
              <a:t>‹N°›</a:t>
            </a:fld>
            <a:endParaRPr kumimoji="0" lang="en-US" dirty="0"/>
          </a:p>
        </p:txBody>
      </p:sp>
      <p:sp>
        <p:nvSpPr>
          <p:cNvPr id="13" name="Round Same Side Corner Rectangle 12"/>
          <p:cNvSpPr/>
          <p:nvPr/>
        </p:nvSpPr>
        <p:spPr>
          <a:xfrm rot="5400000" flipH="1">
            <a:off x="4572000" y="1603786"/>
            <a:ext cx="3474720" cy="3474720"/>
          </a:xfrm>
          <a:prstGeom prst="round2SameRect">
            <a:avLst>
              <a:gd name="adj1" fmla="val 3122"/>
              <a:gd name="adj2"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4651248" y="1680881"/>
            <a:ext cx="3273552" cy="1640541"/>
          </a:xfrm>
        </p:spPr>
        <p:txBody>
          <a:bodyPr vert="horz" lIns="91440" tIns="0" rIns="91440" bIns="0" rtlCol="0" anchor="b" anchorCtr="0">
            <a:noAutofit/>
          </a:bodyPr>
          <a:lstStyle>
            <a:lvl1pPr algn="ctr" defTabSz="914400" rtl="0" eaLnBrk="1" latinLnBrk="0" hangingPunct="1">
              <a:lnSpc>
                <a:spcPts val="4000"/>
              </a:lnSpc>
              <a:spcBef>
                <a:spcPct val="0"/>
              </a:spcBef>
              <a:buNone/>
              <a:defRPr sz="3600" kern="1200">
                <a:solidFill>
                  <a:schemeClr val="bg1"/>
                </a:solidFill>
                <a:latin typeface="+mj-lt"/>
                <a:ea typeface="+mj-ea"/>
                <a:cs typeface="+mj-cs"/>
              </a:defRPr>
            </a:lvl1pPr>
          </a:lstStyle>
          <a:p>
            <a:r>
              <a:rPr lang="fr-CA" smtClean="0"/>
              <a:t>Cliquez et modifiez le titre</a:t>
            </a:r>
            <a:endParaRPr/>
          </a:p>
        </p:txBody>
      </p:sp>
      <p:sp>
        <p:nvSpPr>
          <p:cNvPr id="3" name="Subtitle 2"/>
          <p:cNvSpPr>
            <a:spLocks noGrp="1"/>
          </p:cNvSpPr>
          <p:nvPr>
            <p:ph type="subTitle" idx="1"/>
          </p:nvPr>
        </p:nvSpPr>
        <p:spPr>
          <a:xfrm>
            <a:off x="4651248" y="3384176"/>
            <a:ext cx="3273552" cy="530352"/>
          </a:xfrm>
        </p:spPr>
        <p:txBody>
          <a:bodyPr vert="horz" lIns="91440" tIns="0" rIns="91440" bIns="0" rtlCol="0">
            <a:normAutofit/>
          </a:bodyPr>
          <a:lstStyle>
            <a:lvl1pPr marL="0" indent="0" algn="ctr" defTabSz="914400" rtl="0" eaLnBrk="1" latinLnBrk="0" hangingPunct="1">
              <a:spcBef>
                <a:spcPts val="0"/>
              </a:spcBef>
              <a:buClr>
                <a:schemeClr val="accent1"/>
              </a:buClr>
              <a:buSzPct val="130000"/>
              <a:buFont typeface="Wingdings" pitchFamily="2" charset="2"/>
              <a:buNone/>
              <a:defRPr sz="14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A" smtClean="0"/>
              <a:t>Cliquez pour modifier le style des sous-titres du masque</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3429001" y="450850"/>
            <a:ext cx="4922184" cy="4611688"/>
          </a:xfrm>
          <a:prstGeom prst="roundRect">
            <a:avLst>
              <a:gd name="adj" fmla="val 3826"/>
            </a:avLst>
          </a:prstGeom>
          <a:noFill/>
        </p:spPr>
        <p:txBody>
          <a:bodyPr/>
          <a:lstStyle>
            <a:lvl1pPr>
              <a:buNone/>
              <a:defRPr/>
            </a:lvl1pPr>
          </a:lstStyle>
          <a:p>
            <a:r>
              <a:rPr lang="fr-CA" smtClean="0"/>
              <a:t>Cliquez sur l'icône pour ajouter une image</a:t>
            </a:r>
            <a:endParaRPr/>
          </a:p>
        </p:txBody>
      </p:sp>
      <p:sp>
        <p:nvSpPr>
          <p:cNvPr id="2" name="Title 1"/>
          <p:cNvSpPr>
            <a:spLocks noGrp="1"/>
          </p:cNvSpPr>
          <p:nvPr>
            <p:ph type="title"/>
          </p:nvPr>
        </p:nvSpPr>
        <p:spPr>
          <a:xfrm>
            <a:off x="3426758" y="5069541"/>
            <a:ext cx="4924425" cy="662519"/>
          </a:xfrm>
        </p:spPr>
        <p:txBody>
          <a:bodyPr anchor="b"/>
          <a:lstStyle>
            <a:lvl1pPr algn="l">
              <a:defRPr sz="1800" b="0"/>
            </a:lvl1pPr>
          </a:lstStyle>
          <a:p>
            <a:r>
              <a:rPr lang="fr-CA" smtClean="0"/>
              <a:t>Cliquez et modifiez le titre</a:t>
            </a:r>
            <a:endParaRPr/>
          </a:p>
        </p:txBody>
      </p:sp>
      <p:sp>
        <p:nvSpPr>
          <p:cNvPr id="4" name="Text Placeholder 3"/>
          <p:cNvSpPr>
            <a:spLocks noGrp="1"/>
          </p:cNvSpPr>
          <p:nvPr>
            <p:ph type="body" sz="half" idx="2"/>
          </p:nvPr>
        </p:nvSpPr>
        <p:spPr>
          <a:xfrm>
            <a:off x="3426759" y="5732060"/>
            <a:ext cx="4924425"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5" name="Date Placeholder 4"/>
          <p:cNvSpPr>
            <a:spLocks noGrp="1"/>
          </p:cNvSpPr>
          <p:nvPr>
            <p:ph type="dt" sz="half" idx="10"/>
          </p:nvPr>
        </p:nvSpPr>
        <p:spPr/>
        <p:txBody>
          <a:bodyPr/>
          <a:lstStyle/>
          <a:p>
            <a:fld id="{901D81B7-5167-4FEE-AE83-CF859634C04B}" type="datetimeFigureOut">
              <a:rPr lang="fr-FR" smtClean="0"/>
              <a:pPr/>
              <a:t>03/11/2010</a:t>
            </a:fld>
            <a:endParaRPr lang="fr-CA"/>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CA15C064-DD44-4CAC-873E-2D1F54821676}" type="slidenum">
              <a:rPr kumimoji="0" lang="en-US" smtClean="0"/>
              <a:pPr/>
              <a:t>‹N°›</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Image avec légende, alt.">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3021106" y="1609725"/>
            <a:ext cx="5343525" cy="2281238"/>
          </a:xfrm>
          <a:prstGeom prst="roundRect">
            <a:avLst>
              <a:gd name="adj" fmla="val 3826"/>
            </a:avLst>
          </a:prstGeom>
          <a:noFill/>
        </p:spPr>
        <p:txBody>
          <a:bodyPr/>
          <a:lstStyle>
            <a:lvl1pPr>
              <a:buNone/>
              <a:defRPr/>
            </a:lvl1pPr>
          </a:lstStyle>
          <a:p>
            <a:r>
              <a:rPr lang="fr-CA" smtClean="0"/>
              <a:t>Cliquez sur l'icône pour ajouter une image</a:t>
            </a:r>
            <a:endParaRPr/>
          </a:p>
        </p:txBody>
      </p:sp>
      <p:sp>
        <p:nvSpPr>
          <p:cNvPr id="2" name="Title 1"/>
          <p:cNvSpPr>
            <a:spLocks noGrp="1"/>
          </p:cNvSpPr>
          <p:nvPr>
            <p:ph type="title"/>
          </p:nvPr>
        </p:nvSpPr>
        <p:spPr>
          <a:xfrm>
            <a:off x="2948318" y="3904812"/>
            <a:ext cx="5416313" cy="681892"/>
          </a:xfrm>
        </p:spPr>
        <p:txBody>
          <a:bodyPr anchor="b"/>
          <a:lstStyle>
            <a:lvl1pPr algn="l">
              <a:defRPr sz="1800" b="0"/>
            </a:lvl1pPr>
          </a:lstStyle>
          <a:p>
            <a:r>
              <a:rPr lang="fr-CA" smtClean="0"/>
              <a:t>Cliquez et modifiez le titre</a:t>
            </a:r>
            <a:endParaRPr/>
          </a:p>
        </p:txBody>
      </p:sp>
      <p:sp>
        <p:nvSpPr>
          <p:cNvPr id="4" name="Text Placeholder 3"/>
          <p:cNvSpPr>
            <a:spLocks noGrp="1"/>
          </p:cNvSpPr>
          <p:nvPr>
            <p:ph type="body" sz="half" idx="2"/>
          </p:nvPr>
        </p:nvSpPr>
        <p:spPr>
          <a:xfrm>
            <a:off x="2948319" y="4586704"/>
            <a:ext cx="5416313"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5" name="Date Placeholder 4"/>
          <p:cNvSpPr>
            <a:spLocks noGrp="1"/>
          </p:cNvSpPr>
          <p:nvPr>
            <p:ph type="dt" sz="half" idx="10"/>
          </p:nvPr>
        </p:nvSpPr>
        <p:spPr/>
        <p:txBody>
          <a:bodyPr/>
          <a:lstStyle/>
          <a:p>
            <a:fld id="{901D81B7-5167-4FEE-AE83-CF859634C04B}" type="datetimeFigureOut">
              <a:rPr lang="fr-FR" smtClean="0"/>
              <a:pPr/>
              <a:t>03/11/2010</a:t>
            </a:fld>
            <a:endParaRPr lang="fr-CA"/>
          </a:p>
        </p:txBody>
      </p:sp>
      <p:sp>
        <p:nvSpPr>
          <p:cNvPr id="6" name="Footer Placeholder 5"/>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p>
            <a:fld id="{D99619C8-A375-448C-891B-9999C6BE8E64}" type="slidenum">
              <a:rPr lang="fr-FR" smtClean="0"/>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3 images avec légende">
    <p:spTree>
      <p:nvGrpSpPr>
        <p:cNvPr id="1" name=""/>
        <p:cNvGrpSpPr/>
        <p:nvPr/>
      </p:nvGrpSpPr>
      <p:grpSpPr>
        <a:xfrm>
          <a:off x="0" y="0"/>
          <a:ext cx="0" cy="0"/>
          <a:chOff x="0" y="0"/>
          <a:chExt cx="0" cy="0"/>
        </a:xfrm>
      </p:grpSpPr>
      <p:sp>
        <p:nvSpPr>
          <p:cNvPr id="12" name="Picture Placeholder 11"/>
          <p:cNvSpPr>
            <a:spLocks noGrp="1"/>
          </p:cNvSpPr>
          <p:nvPr>
            <p:ph type="pic" sz="quarter" idx="13"/>
          </p:nvPr>
        </p:nvSpPr>
        <p:spPr>
          <a:xfrm>
            <a:off x="3021106" y="443552"/>
            <a:ext cx="5343525" cy="2281238"/>
          </a:xfrm>
          <a:prstGeom prst="round2SameRect">
            <a:avLst>
              <a:gd name="adj1" fmla="val 5300"/>
              <a:gd name="adj2" fmla="val 0"/>
            </a:avLst>
          </a:prstGeom>
          <a:noFill/>
        </p:spPr>
        <p:txBody>
          <a:bodyPr/>
          <a:lstStyle>
            <a:lvl1pPr marL="0" indent="0">
              <a:buNone/>
              <a:defRPr/>
            </a:lvl1pPr>
          </a:lstStyle>
          <a:p>
            <a:r>
              <a:rPr lang="fr-CA" smtClean="0"/>
              <a:t>Cliquez sur l'icône pour ajouter une image</a:t>
            </a:r>
            <a:endParaRPr/>
          </a:p>
        </p:txBody>
      </p:sp>
      <p:sp>
        <p:nvSpPr>
          <p:cNvPr id="2" name="Title 1"/>
          <p:cNvSpPr>
            <a:spLocks noGrp="1"/>
          </p:cNvSpPr>
          <p:nvPr>
            <p:ph type="title"/>
          </p:nvPr>
        </p:nvSpPr>
        <p:spPr>
          <a:xfrm>
            <a:off x="2948318" y="5055855"/>
            <a:ext cx="5416313" cy="681892"/>
          </a:xfrm>
        </p:spPr>
        <p:txBody>
          <a:bodyPr anchor="b"/>
          <a:lstStyle>
            <a:lvl1pPr algn="l">
              <a:defRPr sz="1800" b="0"/>
            </a:lvl1pPr>
          </a:lstStyle>
          <a:p>
            <a:r>
              <a:rPr lang="fr-CA" smtClean="0"/>
              <a:t>Cliquez et modifiez le titre</a:t>
            </a:r>
            <a:endParaRPr/>
          </a:p>
        </p:txBody>
      </p:sp>
      <p:sp>
        <p:nvSpPr>
          <p:cNvPr id="4" name="Text Placeholder 3"/>
          <p:cNvSpPr>
            <a:spLocks noGrp="1"/>
          </p:cNvSpPr>
          <p:nvPr>
            <p:ph type="body" sz="half" idx="2"/>
          </p:nvPr>
        </p:nvSpPr>
        <p:spPr>
          <a:xfrm>
            <a:off x="2948319" y="5737747"/>
            <a:ext cx="5416313"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5" name="Date Placeholder 4"/>
          <p:cNvSpPr>
            <a:spLocks noGrp="1"/>
          </p:cNvSpPr>
          <p:nvPr>
            <p:ph type="dt" sz="half" idx="10"/>
          </p:nvPr>
        </p:nvSpPr>
        <p:spPr/>
        <p:txBody>
          <a:bodyPr/>
          <a:lstStyle/>
          <a:p>
            <a:fld id="{901D81B7-5167-4FEE-AE83-CF859634C04B}" type="datetimeFigureOut">
              <a:rPr lang="fr-FR" smtClean="0"/>
              <a:pPr/>
              <a:t>03/11/2010</a:t>
            </a:fld>
            <a:endParaRPr lang="fr-CA"/>
          </a:p>
        </p:txBody>
      </p:sp>
      <p:sp>
        <p:nvSpPr>
          <p:cNvPr id="6" name="Footer Placeholder 5"/>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p>
            <a:fld id="{CA15C064-DD44-4CAC-873E-2D1F54821676}" type="slidenum">
              <a:rPr kumimoji="0" lang="en-US" smtClean="0"/>
              <a:pPr/>
              <a:t>‹N°›</a:t>
            </a:fld>
            <a:endParaRPr kumimoji="0" lang="en-US" dirty="0">
              <a:solidFill>
                <a:schemeClr val="accent1">
                  <a:shade val="75000"/>
                </a:schemeClr>
              </a:solidFill>
            </a:endParaRPr>
          </a:p>
        </p:txBody>
      </p:sp>
      <p:sp>
        <p:nvSpPr>
          <p:cNvPr id="13" name="Picture Placeholder 11"/>
          <p:cNvSpPr>
            <a:spLocks noGrp="1"/>
          </p:cNvSpPr>
          <p:nvPr>
            <p:ph type="pic" sz="quarter" idx="14"/>
          </p:nvPr>
        </p:nvSpPr>
        <p:spPr>
          <a:xfrm flipH="1" flipV="1">
            <a:off x="3021106" y="2756848"/>
            <a:ext cx="2642616" cy="2281238"/>
          </a:xfrm>
          <a:prstGeom prst="round1Rect">
            <a:avLst>
              <a:gd name="adj" fmla="val 9488"/>
            </a:avLst>
          </a:prstGeom>
          <a:blipFill dpi="0" rotWithShape="0">
            <a:blip r:embed="rId2" cstate="print"/>
            <a:srcRect/>
            <a:stretch>
              <a:fillRect/>
            </a:stretch>
          </a:blipFill>
        </p:spPr>
        <p:txBody>
          <a:bodyPr vert="horz" lIns="91440" tIns="45720" rIns="91440" bIns="45720" rtlCol="0" anchor="b" anchorCtr="1">
            <a:normAutofit/>
            <a:scene3d>
              <a:camera prst="orthographicFront">
                <a:rot lat="0" lon="0" rev="10800000"/>
              </a:camera>
              <a:lightRig rig="threePt" dir="t"/>
            </a:scene3d>
          </a:bodyPr>
          <a:lstStyle>
            <a:lvl1pPr marL="0" indent="0" algn="l" defTabSz="914400" rtl="0" eaLnBrk="1" latinLnBrk="0" hangingPunct="1">
              <a:spcBef>
                <a:spcPts val="1800"/>
              </a:spcBef>
              <a:buClr>
                <a:schemeClr val="accent1"/>
              </a:buClr>
              <a:buSzPct val="130000"/>
              <a:buFont typeface="Wingdings" pitchFamily="2" charset="2"/>
              <a:buNone/>
              <a:defRPr sz="1600" kern="1200">
                <a:solidFill>
                  <a:schemeClr val="tx1">
                    <a:lumMod val="75000"/>
                    <a:lumOff val="25000"/>
                  </a:schemeClr>
                </a:solidFill>
                <a:latin typeface="+mn-lt"/>
                <a:ea typeface="+mn-ea"/>
                <a:cs typeface="+mn-cs"/>
              </a:defRPr>
            </a:lvl1pPr>
          </a:lstStyle>
          <a:p>
            <a:r>
              <a:rPr lang="fr-CA" smtClean="0"/>
              <a:t>Cliquez sur l'icône pour ajouter une image</a:t>
            </a:r>
            <a:endParaRPr/>
          </a:p>
        </p:txBody>
      </p:sp>
      <p:sp>
        <p:nvSpPr>
          <p:cNvPr id="14" name="Picture Placeholder 11"/>
          <p:cNvSpPr>
            <a:spLocks noGrp="1"/>
          </p:cNvSpPr>
          <p:nvPr>
            <p:ph type="pic" sz="quarter" idx="15"/>
          </p:nvPr>
        </p:nvSpPr>
        <p:spPr>
          <a:xfrm flipV="1">
            <a:off x="5722015" y="2756848"/>
            <a:ext cx="2642616" cy="2281238"/>
          </a:xfrm>
          <a:prstGeom prst="round1Rect">
            <a:avLst>
              <a:gd name="adj" fmla="val 9488"/>
            </a:avLst>
          </a:prstGeom>
          <a:blipFill dpi="0" rotWithShape="0">
            <a:blip r:embed="rId2" cstate="print"/>
            <a:srcRect/>
            <a:stretch>
              <a:fillRect/>
            </a:stretch>
          </a:blipFill>
        </p:spPr>
        <p:txBody>
          <a:bodyPr vert="horz" lIns="91440" tIns="45720" rIns="91440" bIns="45720" rtlCol="0" anchor="b" anchorCtr="1">
            <a:normAutofit/>
            <a:scene3d>
              <a:camera prst="orthographicFront">
                <a:rot lat="0" lon="0" rev="10800000"/>
              </a:camera>
              <a:lightRig rig="threePt" dir="t"/>
            </a:scene3d>
          </a:bodyPr>
          <a:lstStyle>
            <a:lvl1pPr marL="0" indent="0" algn="l" defTabSz="914400" rtl="0" eaLnBrk="1" latinLnBrk="0" hangingPunct="1">
              <a:spcBef>
                <a:spcPts val="1800"/>
              </a:spcBef>
              <a:buClr>
                <a:schemeClr val="accent1"/>
              </a:buClr>
              <a:buSzPct val="130000"/>
              <a:buFont typeface="Wingdings" pitchFamily="2" charset="2"/>
              <a:buNone/>
              <a:defRPr sz="1600" kern="1200">
                <a:solidFill>
                  <a:schemeClr val="tx1">
                    <a:lumMod val="75000"/>
                    <a:lumOff val="25000"/>
                  </a:schemeClr>
                </a:solidFill>
                <a:latin typeface="+mn-lt"/>
                <a:ea typeface="+mn-ea"/>
                <a:cs typeface="+mn-cs"/>
              </a:defRPr>
            </a:lvl1pPr>
          </a:lstStyle>
          <a:p>
            <a:r>
              <a:rPr lang="fr-CA" smtClean="0"/>
              <a:t>Cliquez sur l'icône pour ajouter une image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4 images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948318" y="5055855"/>
            <a:ext cx="5416313" cy="681892"/>
          </a:xfrm>
        </p:spPr>
        <p:txBody>
          <a:bodyPr anchor="b"/>
          <a:lstStyle>
            <a:lvl1pPr algn="l">
              <a:defRPr sz="1800" b="0"/>
            </a:lvl1pPr>
          </a:lstStyle>
          <a:p>
            <a:r>
              <a:rPr lang="fr-CA" smtClean="0"/>
              <a:t>Cliquez et modifiez le titre</a:t>
            </a:r>
            <a:endParaRPr/>
          </a:p>
        </p:txBody>
      </p:sp>
      <p:sp>
        <p:nvSpPr>
          <p:cNvPr id="4" name="Text Placeholder 3"/>
          <p:cNvSpPr>
            <a:spLocks noGrp="1"/>
          </p:cNvSpPr>
          <p:nvPr>
            <p:ph type="body" sz="half" idx="2"/>
          </p:nvPr>
        </p:nvSpPr>
        <p:spPr>
          <a:xfrm>
            <a:off x="2948319" y="5737747"/>
            <a:ext cx="5416313" cy="627797"/>
          </a:xfrm>
        </p:spPr>
        <p:txBody>
          <a:bodyPr/>
          <a:lstStyle>
            <a:lvl1pPr marL="0" indent="0">
              <a:spcBef>
                <a:spcPct val="0"/>
              </a:spcBef>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5" name="Date Placeholder 4"/>
          <p:cNvSpPr>
            <a:spLocks noGrp="1"/>
          </p:cNvSpPr>
          <p:nvPr>
            <p:ph type="dt" sz="half" idx="10"/>
          </p:nvPr>
        </p:nvSpPr>
        <p:spPr/>
        <p:txBody>
          <a:bodyPr/>
          <a:lstStyle/>
          <a:p>
            <a:fld id="{901D81B7-5167-4FEE-AE83-CF859634C04B}" type="datetimeFigureOut">
              <a:rPr lang="fr-FR" smtClean="0"/>
              <a:pPr/>
              <a:t>03/11/2010</a:t>
            </a:fld>
            <a:endParaRPr lang="fr-CA"/>
          </a:p>
        </p:txBody>
      </p:sp>
      <p:sp>
        <p:nvSpPr>
          <p:cNvPr id="6" name="Footer Placeholder 5"/>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p>
            <a:fld id="{CA15C064-DD44-4CAC-873E-2D1F54821676}" type="slidenum">
              <a:rPr kumimoji="0" lang="en-US" smtClean="0"/>
              <a:pPr/>
              <a:t>‹N°›</a:t>
            </a:fld>
            <a:endParaRPr kumimoji="0" lang="en-US" dirty="0">
              <a:solidFill>
                <a:schemeClr val="accent1">
                  <a:shade val="75000"/>
                </a:schemeClr>
              </a:solidFill>
            </a:endParaRPr>
          </a:p>
        </p:txBody>
      </p:sp>
      <p:sp>
        <p:nvSpPr>
          <p:cNvPr id="13" name="Picture Placeholder 11"/>
          <p:cNvSpPr>
            <a:spLocks noGrp="1"/>
          </p:cNvSpPr>
          <p:nvPr>
            <p:ph type="pic" sz="quarter" idx="14"/>
          </p:nvPr>
        </p:nvSpPr>
        <p:spPr>
          <a:xfrm flipH="1" flipV="1">
            <a:off x="3021106" y="2756848"/>
            <a:ext cx="2642616" cy="2281238"/>
          </a:xfrm>
          <a:prstGeom prst="round1Rect">
            <a:avLst>
              <a:gd name="adj" fmla="val 9488"/>
            </a:avLst>
          </a:prstGeom>
          <a:blipFill dpi="0" rotWithShape="0">
            <a:blip r:embed="rId2" cstate="print"/>
            <a:srcRect/>
            <a:stretch>
              <a:fillRect/>
            </a:stretch>
          </a:blipFill>
        </p:spPr>
        <p:txBody>
          <a:bodyPr vert="horz" anchor="b" anchorCtr="1">
            <a:normAutofit/>
            <a:scene3d>
              <a:camera prst="orthographicFront">
                <a:rot lat="0" lon="0" rev="10800000"/>
              </a:camera>
              <a:lightRig rig="threePt" dir="t"/>
            </a:scene3d>
          </a:bodyPr>
          <a:lstStyle>
            <a:lvl1pPr marL="0" indent="0">
              <a:buNone/>
              <a:defRPr sz="1600"/>
            </a:lvl1pPr>
          </a:lstStyle>
          <a:p>
            <a:r>
              <a:rPr lang="fr-CA" smtClean="0"/>
              <a:t>Cliquez sur l'icône pour ajouter une image</a:t>
            </a:r>
            <a:endParaRPr/>
          </a:p>
        </p:txBody>
      </p:sp>
      <p:sp>
        <p:nvSpPr>
          <p:cNvPr id="14" name="Picture Placeholder 11"/>
          <p:cNvSpPr>
            <a:spLocks noGrp="1"/>
          </p:cNvSpPr>
          <p:nvPr>
            <p:ph type="pic" sz="quarter" idx="15"/>
          </p:nvPr>
        </p:nvSpPr>
        <p:spPr>
          <a:xfrm flipV="1">
            <a:off x="5723362" y="2756848"/>
            <a:ext cx="2642616" cy="2281238"/>
          </a:xfrm>
          <a:prstGeom prst="round1Rect">
            <a:avLst>
              <a:gd name="adj" fmla="val 9488"/>
            </a:avLst>
          </a:prstGeom>
          <a:blipFill dpi="0" rotWithShape="0">
            <a:blip r:embed="rId2" cstate="print"/>
            <a:srcRect/>
            <a:stretch>
              <a:fillRect/>
            </a:stretch>
          </a:blipFill>
        </p:spPr>
        <p:txBody>
          <a:bodyPr vert="horz" anchor="b" anchorCtr="1">
            <a:normAutofit/>
            <a:scene3d>
              <a:camera prst="orthographicFront">
                <a:rot lat="0" lon="0" rev="10800000"/>
              </a:camera>
              <a:lightRig rig="threePt" dir="t"/>
            </a:scene3d>
          </a:bodyPr>
          <a:lstStyle>
            <a:lvl1pPr marL="0" indent="0">
              <a:buNone/>
              <a:defRPr sz="1600"/>
            </a:lvl1pPr>
          </a:lstStyle>
          <a:p>
            <a:r>
              <a:rPr lang="fr-CA" smtClean="0"/>
              <a:t>Cliquez sur l'icône pour ajouter une image</a:t>
            </a:r>
            <a:endParaRPr/>
          </a:p>
        </p:txBody>
      </p:sp>
      <p:sp>
        <p:nvSpPr>
          <p:cNvPr id="10" name="Picture Placeholder 11"/>
          <p:cNvSpPr>
            <a:spLocks noGrp="1"/>
          </p:cNvSpPr>
          <p:nvPr>
            <p:ph type="pic" sz="quarter" idx="16"/>
          </p:nvPr>
        </p:nvSpPr>
        <p:spPr>
          <a:xfrm flipH="1">
            <a:off x="3021106" y="437202"/>
            <a:ext cx="2642616" cy="2281238"/>
          </a:xfrm>
          <a:prstGeom prst="round1Rect">
            <a:avLst>
              <a:gd name="adj" fmla="val 9488"/>
            </a:avLst>
          </a:prstGeom>
          <a:blipFill dpi="0" rotWithShape="0">
            <a:blip r:embed="rId2" cstate="print"/>
            <a:srcRect/>
            <a:stretch>
              <a:fillRect/>
            </a:stretch>
          </a:blipFill>
        </p:spPr>
        <p:txBody>
          <a:bodyPr vert="horz" anchor="t" anchorCtr="1">
            <a:normAutofit/>
          </a:bodyPr>
          <a:lstStyle>
            <a:lvl1pPr marL="0" indent="0">
              <a:buNone/>
              <a:defRPr sz="1600"/>
            </a:lvl1pPr>
          </a:lstStyle>
          <a:p>
            <a:r>
              <a:rPr lang="fr-CA" smtClean="0"/>
              <a:t>Cliquez sur l'icône pour ajouter une image</a:t>
            </a:r>
            <a:endParaRPr/>
          </a:p>
        </p:txBody>
      </p:sp>
      <p:sp>
        <p:nvSpPr>
          <p:cNvPr id="11" name="Picture Placeholder 11"/>
          <p:cNvSpPr>
            <a:spLocks noGrp="1"/>
          </p:cNvSpPr>
          <p:nvPr>
            <p:ph type="pic" sz="quarter" idx="17"/>
          </p:nvPr>
        </p:nvSpPr>
        <p:spPr>
          <a:xfrm>
            <a:off x="5723362" y="437202"/>
            <a:ext cx="2642616" cy="2281238"/>
          </a:xfrm>
          <a:prstGeom prst="round1Rect">
            <a:avLst>
              <a:gd name="adj" fmla="val 9488"/>
            </a:avLst>
          </a:prstGeom>
          <a:blipFill dpi="0" rotWithShape="0">
            <a:blip r:embed="rId2" cstate="print"/>
            <a:srcRect/>
            <a:stretch>
              <a:fillRect/>
            </a:stretch>
          </a:blipFill>
        </p:spPr>
        <p:txBody>
          <a:bodyPr vert="horz" anchor="t" anchorCtr="1">
            <a:normAutofit/>
          </a:bodyPr>
          <a:lstStyle>
            <a:lvl1pPr marL="0" indent="0">
              <a:buNone/>
              <a:defRPr sz="1600"/>
            </a:lvl1pPr>
          </a:lstStyle>
          <a:p>
            <a:r>
              <a:rPr lang="fr-CA" smtClean="0"/>
              <a:t>Cliquez sur l'icône pour ajouter une image</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2 images, 2 légendes">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5840505" y="1112198"/>
            <a:ext cx="2524126" cy="1998756"/>
          </a:xfrm>
        </p:spPr>
        <p:txBody>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5" name="Date Placeholder 4"/>
          <p:cNvSpPr>
            <a:spLocks noGrp="1"/>
          </p:cNvSpPr>
          <p:nvPr>
            <p:ph type="dt" sz="half" idx="10"/>
          </p:nvPr>
        </p:nvSpPr>
        <p:spPr/>
        <p:txBody>
          <a:bodyPr/>
          <a:lstStyle/>
          <a:p>
            <a:fld id="{901D81B7-5167-4FEE-AE83-CF859634C04B}" type="datetimeFigureOut">
              <a:rPr lang="fr-FR" smtClean="0"/>
              <a:pPr/>
              <a:t>03/11/2010</a:t>
            </a:fld>
            <a:endParaRPr lang="fr-CA"/>
          </a:p>
        </p:txBody>
      </p:sp>
      <p:sp>
        <p:nvSpPr>
          <p:cNvPr id="6" name="Footer Placeholder 5"/>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p>
            <a:fld id="{CA15C064-DD44-4CAC-873E-2D1F54821676}" type="slidenum">
              <a:rPr kumimoji="0" lang="en-US" smtClean="0"/>
              <a:pPr/>
              <a:t>‹N°›</a:t>
            </a:fld>
            <a:endParaRPr kumimoji="0" lang="en-US" dirty="0">
              <a:solidFill>
                <a:schemeClr val="accent1">
                  <a:shade val="75000"/>
                </a:schemeClr>
              </a:solidFill>
            </a:endParaRPr>
          </a:p>
        </p:txBody>
      </p:sp>
      <p:sp>
        <p:nvSpPr>
          <p:cNvPr id="12" name="Picture Placeholder 11"/>
          <p:cNvSpPr>
            <a:spLocks noGrp="1"/>
          </p:cNvSpPr>
          <p:nvPr>
            <p:ph type="pic" sz="quarter" idx="13"/>
          </p:nvPr>
        </p:nvSpPr>
        <p:spPr>
          <a:xfrm>
            <a:off x="3021107" y="443551"/>
            <a:ext cx="2743200" cy="2968389"/>
          </a:xfrm>
          <a:prstGeom prst="round2SameRect">
            <a:avLst>
              <a:gd name="adj1" fmla="val 5300"/>
              <a:gd name="adj2" fmla="val 0"/>
            </a:avLst>
          </a:prstGeom>
          <a:noFill/>
        </p:spPr>
        <p:txBody>
          <a:bodyPr anchor="t" anchorCtr="1">
            <a:normAutofit/>
          </a:bodyPr>
          <a:lstStyle>
            <a:lvl1pPr marL="0" indent="0">
              <a:buNone/>
              <a:defRPr sz="1600"/>
            </a:lvl1pPr>
          </a:lstStyle>
          <a:p>
            <a:r>
              <a:rPr lang="fr-CA" smtClean="0"/>
              <a:t>Cliquez sur l'icône pour ajouter une image</a:t>
            </a:r>
            <a:endParaRPr/>
          </a:p>
        </p:txBody>
      </p:sp>
      <p:sp>
        <p:nvSpPr>
          <p:cNvPr id="15" name="Picture Placeholder 11"/>
          <p:cNvSpPr>
            <a:spLocks noGrp="1"/>
          </p:cNvSpPr>
          <p:nvPr>
            <p:ph type="pic" sz="quarter" idx="14"/>
          </p:nvPr>
        </p:nvSpPr>
        <p:spPr>
          <a:xfrm flipV="1">
            <a:off x="3021107" y="3442648"/>
            <a:ext cx="2743200" cy="2968389"/>
          </a:xfrm>
          <a:prstGeom prst="round2SameRect">
            <a:avLst>
              <a:gd name="adj1" fmla="val 5300"/>
              <a:gd name="adj2" fmla="val 0"/>
            </a:avLst>
          </a:prstGeom>
          <a:blipFill dpi="0" rotWithShape="0">
            <a:blip r:embed="rId2" cstate="print"/>
            <a:srcRect/>
            <a:stretch>
              <a:fillRect/>
            </a:stretch>
          </a:blipFill>
        </p:spPr>
        <p:txBody>
          <a:bodyPr anchor="b" anchorCtr="1">
            <a:normAutofit/>
            <a:scene3d>
              <a:camera prst="orthographicFront">
                <a:rot lat="0" lon="0" rev="10800000"/>
              </a:camera>
              <a:lightRig rig="threePt" dir="t"/>
            </a:scene3d>
          </a:bodyPr>
          <a:lstStyle>
            <a:lvl1pPr marL="0" indent="0">
              <a:buNone/>
              <a:defRPr sz="1600"/>
            </a:lvl1pPr>
          </a:lstStyle>
          <a:p>
            <a:r>
              <a:rPr lang="fr-CA" smtClean="0"/>
              <a:t>Cliquez sur l'icône pour ajouter une image</a:t>
            </a:r>
            <a:endParaRPr/>
          </a:p>
        </p:txBody>
      </p:sp>
      <p:sp>
        <p:nvSpPr>
          <p:cNvPr id="17" name="Text Placeholder 3"/>
          <p:cNvSpPr>
            <a:spLocks noGrp="1"/>
          </p:cNvSpPr>
          <p:nvPr>
            <p:ph type="body" sz="half" idx="15"/>
          </p:nvPr>
        </p:nvSpPr>
        <p:spPr>
          <a:xfrm>
            <a:off x="5840505" y="4108759"/>
            <a:ext cx="2524126" cy="1998756"/>
          </a:xfrm>
        </p:spPr>
        <p:txBody>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21" name="Text Placeholder 3"/>
          <p:cNvSpPr>
            <a:spLocks noGrp="1"/>
          </p:cNvSpPr>
          <p:nvPr>
            <p:ph type="body" sz="half" idx="16"/>
          </p:nvPr>
        </p:nvSpPr>
        <p:spPr>
          <a:xfrm>
            <a:off x="5840505" y="3442648"/>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22" name="Text Placeholder 3"/>
          <p:cNvSpPr>
            <a:spLocks noGrp="1"/>
          </p:cNvSpPr>
          <p:nvPr>
            <p:ph type="body" sz="half" idx="17"/>
          </p:nvPr>
        </p:nvSpPr>
        <p:spPr>
          <a:xfrm>
            <a:off x="5840505" y="443551"/>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images, 3 légendes">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5840505" y="1112198"/>
            <a:ext cx="2524126" cy="989959"/>
          </a:xfrm>
        </p:spPr>
        <p:txBody>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5" name="Date Placeholder 4"/>
          <p:cNvSpPr>
            <a:spLocks noGrp="1"/>
          </p:cNvSpPr>
          <p:nvPr>
            <p:ph type="dt" sz="half" idx="10"/>
          </p:nvPr>
        </p:nvSpPr>
        <p:spPr/>
        <p:txBody>
          <a:bodyPr/>
          <a:lstStyle/>
          <a:p>
            <a:fld id="{901D81B7-5167-4FEE-AE83-CF859634C04B}" type="datetimeFigureOut">
              <a:rPr lang="fr-FR" smtClean="0"/>
              <a:pPr/>
              <a:t>03/11/2010</a:t>
            </a:fld>
            <a:endParaRPr lang="fr-CA"/>
          </a:p>
        </p:txBody>
      </p:sp>
      <p:sp>
        <p:nvSpPr>
          <p:cNvPr id="6" name="Footer Placeholder 5"/>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p>
            <a:fld id="{CA15C064-DD44-4CAC-873E-2D1F54821676}" type="slidenum">
              <a:rPr kumimoji="0" lang="en-US" smtClean="0"/>
              <a:pPr/>
              <a:t>‹N°›</a:t>
            </a:fld>
            <a:endParaRPr kumimoji="0" lang="en-US" dirty="0">
              <a:solidFill>
                <a:schemeClr val="accent1">
                  <a:shade val="75000"/>
                </a:schemeClr>
              </a:solidFill>
            </a:endParaRPr>
          </a:p>
        </p:txBody>
      </p:sp>
      <p:sp>
        <p:nvSpPr>
          <p:cNvPr id="12" name="Picture Placeholder 11"/>
          <p:cNvSpPr>
            <a:spLocks noGrp="1"/>
          </p:cNvSpPr>
          <p:nvPr>
            <p:ph type="pic" sz="quarter" idx="13"/>
          </p:nvPr>
        </p:nvSpPr>
        <p:spPr>
          <a:xfrm>
            <a:off x="3021107" y="443551"/>
            <a:ext cx="2743200" cy="1956816"/>
          </a:xfrm>
          <a:prstGeom prst="round2SameRect">
            <a:avLst>
              <a:gd name="adj1" fmla="val 5300"/>
              <a:gd name="adj2" fmla="val 0"/>
            </a:avLst>
          </a:prstGeom>
          <a:noFill/>
        </p:spPr>
        <p:txBody>
          <a:bodyPr anchor="t" anchorCtr="1">
            <a:normAutofit/>
          </a:bodyPr>
          <a:lstStyle>
            <a:lvl1pPr marL="0" indent="0">
              <a:buNone/>
              <a:defRPr sz="1600"/>
            </a:lvl1pPr>
          </a:lstStyle>
          <a:p>
            <a:r>
              <a:rPr lang="fr-CA" smtClean="0"/>
              <a:t>Cliquez sur l'icône pour ajouter une image</a:t>
            </a:r>
            <a:endParaRPr/>
          </a:p>
        </p:txBody>
      </p:sp>
      <p:sp>
        <p:nvSpPr>
          <p:cNvPr id="15" name="Picture Placeholder 11"/>
          <p:cNvSpPr>
            <a:spLocks noGrp="1"/>
          </p:cNvSpPr>
          <p:nvPr>
            <p:ph type="pic" sz="quarter" idx="14"/>
          </p:nvPr>
        </p:nvSpPr>
        <p:spPr>
          <a:xfrm flipV="1">
            <a:off x="3021107" y="4462815"/>
            <a:ext cx="2743200" cy="1956816"/>
          </a:xfrm>
          <a:prstGeom prst="round2SameRect">
            <a:avLst>
              <a:gd name="adj1" fmla="val 5300"/>
              <a:gd name="adj2" fmla="val 0"/>
            </a:avLst>
          </a:prstGeom>
          <a:blipFill dpi="0" rotWithShape="0">
            <a:blip r:embed="rId2" cstate="print"/>
            <a:srcRect/>
            <a:stretch>
              <a:fillRect/>
            </a:stretch>
          </a:blipFill>
        </p:spPr>
        <p:txBody>
          <a:bodyPr anchor="b" anchorCtr="1">
            <a:normAutofit/>
            <a:scene3d>
              <a:camera prst="orthographicFront">
                <a:rot lat="0" lon="0" rev="10800000"/>
              </a:camera>
              <a:lightRig rig="threePt" dir="t"/>
            </a:scene3d>
          </a:bodyPr>
          <a:lstStyle>
            <a:lvl1pPr marL="0" indent="0">
              <a:buNone/>
              <a:defRPr sz="1600"/>
            </a:lvl1pPr>
          </a:lstStyle>
          <a:p>
            <a:r>
              <a:rPr lang="fr-CA" smtClean="0"/>
              <a:t>Cliquez sur l'icône pour ajouter une image</a:t>
            </a:r>
            <a:endParaRPr/>
          </a:p>
        </p:txBody>
      </p:sp>
      <p:sp>
        <p:nvSpPr>
          <p:cNvPr id="22" name="Text Placeholder 3"/>
          <p:cNvSpPr>
            <a:spLocks noGrp="1"/>
          </p:cNvSpPr>
          <p:nvPr>
            <p:ph type="body" sz="half" idx="17"/>
          </p:nvPr>
        </p:nvSpPr>
        <p:spPr>
          <a:xfrm>
            <a:off x="5840505" y="443551"/>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11" name="Picture Placeholder 11"/>
          <p:cNvSpPr>
            <a:spLocks noGrp="1"/>
          </p:cNvSpPr>
          <p:nvPr>
            <p:ph type="pic" sz="quarter" idx="18"/>
          </p:nvPr>
        </p:nvSpPr>
        <p:spPr>
          <a:xfrm>
            <a:off x="3021107" y="2452048"/>
            <a:ext cx="2743200" cy="1956816"/>
          </a:xfrm>
          <a:prstGeom prst="rect">
            <a:avLst/>
          </a:prstGeom>
          <a:noFill/>
        </p:spPr>
        <p:txBody>
          <a:bodyPr anchor="t" anchorCtr="1">
            <a:normAutofit/>
          </a:bodyPr>
          <a:lstStyle>
            <a:lvl1pPr marL="0" indent="0">
              <a:buNone/>
              <a:defRPr sz="1600"/>
            </a:lvl1pPr>
          </a:lstStyle>
          <a:p>
            <a:r>
              <a:rPr lang="fr-CA" smtClean="0"/>
              <a:t>Cliquez sur l'icône pour ajouter une image</a:t>
            </a:r>
            <a:endParaRPr/>
          </a:p>
        </p:txBody>
      </p:sp>
      <p:sp>
        <p:nvSpPr>
          <p:cNvPr id="13" name="Text Placeholder 3"/>
          <p:cNvSpPr>
            <a:spLocks noGrp="1"/>
          </p:cNvSpPr>
          <p:nvPr>
            <p:ph type="body" sz="half" idx="19"/>
          </p:nvPr>
        </p:nvSpPr>
        <p:spPr>
          <a:xfrm>
            <a:off x="5840505" y="3133941"/>
            <a:ext cx="2524126" cy="989959"/>
          </a:xfrm>
        </p:spPr>
        <p:txBody>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14" name="Text Placeholder 3"/>
          <p:cNvSpPr>
            <a:spLocks noGrp="1"/>
          </p:cNvSpPr>
          <p:nvPr>
            <p:ph type="body" sz="half" idx="20"/>
          </p:nvPr>
        </p:nvSpPr>
        <p:spPr>
          <a:xfrm>
            <a:off x="5840505" y="2452048"/>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16" name="Text Placeholder 3"/>
          <p:cNvSpPr>
            <a:spLocks noGrp="1"/>
          </p:cNvSpPr>
          <p:nvPr>
            <p:ph type="body" sz="half" idx="21"/>
          </p:nvPr>
        </p:nvSpPr>
        <p:spPr>
          <a:xfrm>
            <a:off x="5840505" y="5135813"/>
            <a:ext cx="2524126" cy="989959"/>
          </a:xfrm>
        </p:spPr>
        <p:txBody>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18" name="Text Placeholder 3"/>
          <p:cNvSpPr>
            <a:spLocks noGrp="1"/>
          </p:cNvSpPr>
          <p:nvPr>
            <p:ph type="body" sz="half" idx="22"/>
          </p:nvPr>
        </p:nvSpPr>
        <p:spPr>
          <a:xfrm>
            <a:off x="5840505" y="4462815"/>
            <a:ext cx="2524126" cy="674687"/>
          </a:xfrm>
        </p:spPr>
        <p:txBody>
          <a:bodyPr vert="horz" lIns="91440" tIns="45720" rIns="91440" bIns="45720" rtlCol="0" anchor="b" anchorCtr="0">
            <a:noAutofit/>
          </a:bodyPr>
          <a:lstStyle>
            <a:lvl1pPr marL="0" indent="0" algn="l" defTabSz="914400" rtl="0" eaLnBrk="1" latinLnBrk="0" hangingPunct="1">
              <a:spcBef>
                <a:spcPct val="0"/>
              </a:spcBef>
              <a:buNone/>
              <a:defRPr sz="1800" b="0" kern="120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a:xfrm>
            <a:off x="3440206" y="685800"/>
            <a:ext cx="4924424" cy="886968"/>
          </a:xfrm>
        </p:spPr>
        <p:txBody>
          <a:bodyPr/>
          <a:lstStyle/>
          <a:p>
            <a:r>
              <a:rPr lang="fr-CA" smtClean="0"/>
              <a:t>Cliquez et modifiez le titre</a:t>
            </a:r>
            <a:endParaRPr/>
          </a:p>
        </p:txBody>
      </p:sp>
      <p:sp>
        <p:nvSpPr>
          <p:cNvPr id="3" name="Vertical Text Placeholder 2"/>
          <p:cNvSpPr>
            <a:spLocks noGrp="1"/>
          </p:cNvSpPr>
          <p:nvPr>
            <p:ph type="body" orient="vert" idx="1"/>
          </p:nvPr>
        </p:nvSpPr>
        <p:spPr>
          <a:xfrm>
            <a:off x="3440206" y="2020888"/>
            <a:ext cx="4924425" cy="4106862"/>
          </a:xfrm>
        </p:spPr>
        <p:txBody>
          <a:bodyPr vert="eaVert"/>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a:p>
        </p:txBody>
      </p:sp>
      <p:sp>
        <p:nvSpPr>
          <p:cNvPr id="4" name="Date Placeholder 3"/>
          <p:cNvSpPr>
            <a:spLocks noGrp="1"/>
          </p:cNvSpPr>
          <p:nvPr>
            <p:ph type="dt" sz="half" idx="10"/>
          </p:nvPr>
        </p:nvSpPr>
        <p:spPr/>
        <p:txBody>
          <a:bodyPr/>
          <a:lstStyle/>
          <a:p>
            <a:fld id="{901D81B7-5167-4FEE-AE83-CF859634C04B}" type="datetimeFigureOut">
              <a:rPr lang="fr-FR" smtClean="0"/>
              <a:pPr/>
              <a:t>03/11/2010</a:t>
            </a:fld>
            <a:endParaRPr lang="fr-CA"/>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‹N°›</a:t>
            </a:fld>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24800" y="750580"/>
            <a:ext cx="914400" cy="5381934"/>
          </a:xfrm>
        </p:spPr>
        <p:txBody>
          <a:bodyPr vert="eaVert"/>
          <a:lstStyle/>
          <a:p>
            <a:r>
              <a:rPr lang="fr-CA" smtClean="0"/>
              <a:t>Cliquez et modifiez le titre</a:t>
            </a:r>
            <a:endParaRPr/>
          </a:p>
        </p:txBody>
      </p:sp>
      <p:sp>
        <p:nvSpPr>
          <p:cNvPr id="3" name="Vertical Text Placeholder 2"/>
          <p:cNvSpPr>
            <a:spLocks noGrp="1"/>
          </p:cNvSpPr>
          <p:nvPr>
            <p:ph type="body" orient="vert" idx="1"/>
          </p:nvPr>
        </p:nvSpPr>
        <p:spPr>
          <a:xfrm>
            <a:off x="3467100" y="749300"/>
            <a:ext cx="3924300" cy="5376863"/>
          </a:xfrm>
        </p:spPr>
        <p:txBody>
          <a:bodyPr vert="eaVert"/>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a:p>
        </p:txBody>
      </p:sp>
      <p:sp>
        <p:nvSpPr>
          <p:cNvPr id="4" name="Date Placeholder 3"/>
          <p:cNvSpPr>
            <a:spLocks noGrp="1"/>
          </p:cNvSpPr>
          <p:nvPr>
            <p:ph type="dt" sz="half" idx="10"/>
          </p:nvPr>
        </p:nvSpPr>
        <p:spPr/>
        <p:txBody>
          <a:bodyPr/>
          <a:lstStyle/>
          <a:p>
            <a:fld id="{901D81B7-5167-4FEE-AE83-CF859634C04B}" type="datetimeFigureOut">
              <a:rPr lang="fr-FR" smtClean="0"/>
              <a:pPr/>
              <a:t>03/11/2010</a:t>
            </a:fld>
            <a:endParaRPr lang="fr-CA"/>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‹N°›</a:t>
            </a:fld>
            <a:endParaRPr kumimoji="0"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cSld name="Contenu">
    <p:spTree>
      <p:nvGrpSpPr>
        <p:cNvPr id="1" name=""/>
        <p:cNvGrpSpPr/>
        <p:nvPr/>
      </p:nvGrpSpPr>
      <p:grpSpPr>
        <a:xfrm>
          <a:off x="0" y="0"/>
          <a:ext cx="0" cy="0"/>
          <a:chOff x="0" y="0"/>
          <a:chExt cx="0" cy="0"/>
        </a:xfrm>
      </p:grpSpPr>
      <p:sp>
        <p:nvSpPr>
          <p:cNvPr id="2" name="Espace réservé du contenu 1"/>
          <p:cNvSpPr>
            <a:spLocks noGrp="1"/>
          </p:cNvSpPr>
          <p:nvPr>
            <p:ph/>
          </p:nvPr>
        </p:nvSpPr>
        <p:spPr>
          <a:xfrm>
            <a:off x="457200" y="274638"/>
            <a:ext cx="8229600" cy="5856287"/>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CA"/>
          </a:p>
        </p:txBody>
      </p:sp>
      <p:sp>
        <p:nvSpPr>
          <p:cNvPr id="3" name="Rectangle 9"/>
          <p:cNvSpPr>
            <a:spLocks noGrp="1" noChangeArrowheads="1"/>
          </p:cNvSpPr>
          <p:nvPr>
            <p:ph type="dt" sz="half" idx="10"/>
          </p:nvPr>
        </p:nvSpPr>
        <p:spPr/>
        <p:txBody>
          <a:bodyPr rtlCol="0"/>
          <a:lstStyle>
            <a:lvl1pPr>
              <a:defRPr>
                <a:solidFill>
                  <a:schemeClr val="tx1">
                    <a:tint val="75000"/>
                  </a:schemeClr>
                </a:solidFill>
                <a:ea typeface="+mn-ea"/>
                <a:cs typeface="+mn-cs"/>
              </a:defRPr>
            </a:lvl1pPr>
          </a:lstStyle>
          <a:p>
            <a:pPr>
              <a:defRPr/>
            </a:pPr>
            <a:endParaRPr lang="fr-CA"/>
          </a:p>
        </p:txBody>
      </p:sp>
      <p:sp>
        <p:nvSpPr>
          <p:cNvPr id="4" name="Rectangle 10"/>
          <p:cNvSpPr>
            <a:spLocks noGrp="1" noChangeArrowheads="1"/>
          </p:cNvSpPr>
          <p:nvPr>
            <p:ph type="ftr" sz="quarter" idx="11"/>
          </p:nvPr>
        </p:nvSpPr>
        <p:spPr/>
        <p:txBody>
          <a:bodyPr/>
          <a:lstStyle>
            <a:lvl1pPr>
              <a:defRPr/>
            </a:lvl1pPr>
          </a:lstStyle>
          <a:p>
            <a:pPr>
              <a:defRPr/>
            </a:pPr>
            <a:endParaRPr lang="fr-CA"/>
          </a:p>
        </p:txBody>
      </p:sp>
      <p:sp>
        <p:nvSpPr>
          <p:cNvPr id="5" name="Rectangle 11"/>
          <p:cNvSpPr>
            <a:spLocks noGrp="1" noChangeArrowheads="1"/>
          </p:cNvSpPr>
          <p:nvPr>
            <p:ph type="sldNum" sz="quarter" idx="12"/>
          </p:nvPr>
        </p:nvSpPr>
        <p:spPr/>
        <p:txBody>
          <a:bodyPr/>
          <a:lstStyle>
            <a:lvl1pPr>
              <a:defRPr/>
            </a:lvl1pPr>
          </a:lstStyle>
          <a:p>
            <a:pPr>
              <a:defRPr/>
            </a:pPr>
            <a:fld id="{586623DD-2EE3-45EB-9775-72644C20ED88}" type="slidenum">
              <a:rPr lang="fr-CA"/>
              <a:pPr>
                <a:defRPr/>
              </a:pPr>
              <a:t>‹N°›</a:t>
            </a:fld>
            <a:endParaRPr lang="fr-CA"/>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secHead">
  <p:cSld name="Titre de section">
    <p:bg>
      <p:bgRef idx="1003">
        <a:schemeClr val="bg1"/>
      </p:bgRef>
    </p:bg>
    <p:spTree>
      <p:nvGrpSpPr>
        <p:cNvPr id="1" name=""/>
        <p:cNvGrpSpPr/>
        <p:nvPr/>
      </p:nvGrpSpPr>
      <p:grpSpPr>
        <a:xfrm>
          <a:off x="0" y="0"/>
          <a:ext cx="0" cy="0"/>
          <a:chOff x="0" y="0"/>
          <a:chExt cx="0" cy="0"/>
        </a:xfrm>
      </p:grpSpPr>
      <p:sp>
        <p:nvSpPr>
          <p:cNvPr id="3" name="Espace réservé du texte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smtClean="0"/>
              <a:t>Cliquez pour modifier les styles du texte du masque</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fr-FR" smtClean="0"/>
              <a:t>Cliquez pour modifier le style du titre</a:t>
            </a:r>
            <a:endParaRPr kumimoji="0" lang="en-US"/>
          </a:p>
        </p:txBody>
      </p:sp>
      <p:sp>
        <p:nvSpPr>
          <p:cNvPr id="12" name="Espace réservé de la date 11"/>
          <p:cNvSpPr>
            <a:spLocks noGrp="1"/>
          </p:cNvSpPr>
          <p:nvPr>
            <p:ph type="dt" sz="half" idx="10"/>
          </p:nvPr>
        </p:nvSpPr>
        <p:spPr/>
        <p:txBody>
          <a:bodyPr/>
          <a:lstStyle/>
          <a:p>
            <a:fld id="{901D81B7-5167-4FEE-AE83-CF859634C04B}" type="datetimeFigureOut">
              <a:rPr lang="fr-FR" smtClean="0"/>
              <a:pPr/>
              <a:t>03/11/2010</a:t>
            </a:fld>
            <a:endParaRPr lang="fr-CA"/>
          </a:p>
        </p:txBody>
      </p:sp>
      <p:sp>
        <p:nvSpPr>
          <p:cNvPr id="13" name="Espace réservé du numéro de diapositive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CA15C064-DD44-4CAC-873E-2D1F54821676}" type="slidenum">
              <a:rPr kumimoji="0" lang="en-US" smtClean="0"/>
              <a:pPr/>
              <a:t>‹N°›</a:t>
            </a:fld>
            <a:endParaRPr kumimoji="0" lang="en-US"/>
          </a:p>
        </p:txBody>
      </p:sp>
      <p:sp>
        <p:nvSpPr>
          <p:cNvPr id="14" name="Espace réservé du pied de page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A" smtClean="0"/>
              <a:t>Cliquez et modifiez le titre</a:t>
            </a:r>
            <a:endParaRPr/>
          </a:p>
        </p:txBody>
      </p:sp>
      <p:sp>
        <p:nvSpPr>
          <p:cNvPr id="3" name="Content Placeholder 2"/>
          <p:cNvSpPr>
            <a:spLocks noGrp="1"/>
          </p:cNvSpPr>
          <p:nvPr>
            <p:ph idx="1"/>
          </p:nvPr>
        </p:nvSpPr>
        <p:spPr/>
        <p:txBody>
          <a:bodyPr>
            <a:normAutofit/>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a:p>
        </p:txBody>
      </p:sp>
      <p:sp>
        <p:nvSpPr>
          <p:cNvPr id="4" name="Date Placeholder 3"/>
          <p:cNvSpPr>
            <a:spLocks noGrp="1"/>
          </p:cNvSpPr>
          <p:nvPr>
            <p:ph type="dt" sz="half" idx="10"/>
          </p:nvPr>
        </p:nvSpPr>
        <p:spPr/>
        <p:txBody>
          <a:bodyPr/>
          <a:lstStyle/>
          <a:p>
            <a:fld id="{901D81B7-5167-4FEE-AE83-CF859634C04B}" type="datetimeFigureOut">
              <a:rPr lang="fr-FR" smtClean="0"/>
              <a:pPr/>
              <a:t>03/11/2010</a:t>
            </a:fld>
            <a:endParaRPr lang="fr-CA"/>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‹N°›</a:t>
            </a:fld>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apositive de titre avec imag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01D81B7-5167-4FEE-AE83-CF859634C04B}" type="datetimeFigureOut">
              <a:rPr lang="fr-FR" smtClean="0"/>
              <a:pPr/>
              <a:t>03/11/2010</a:t>
            </a:fld>
            <a:endParaRPr lang="fr-CA"/>
          </a:p>
        </p:txBody>
      </p:sp>
      <p:sp>
        <p:nvSpPr>
          <p:cNvPr id="5" name="Footer Placeholder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6" name="Slide Number Placeholder 5"/>
          <p:cNvSpPr>
            <a:spLocks noGrp="1"/>
          </p:cNvSpPr>
          <p:nvPr>
            <p:ph type="sldNum" sz="quarter" idx="12"/>
          </p:nvPr>
        </p:nvSpPr>
        <p:spPr>
          <a:xfrm>
            <a:off x="4267200" y="6356350"/>
            <a:ext cx="609600" cy="365125"/>
          </a:xfrm>
        </p:spPr>
        <p:txBody>
          <a:bodyPr/>
          <a:lstStyle>
            <a:lvl1pPr algn="ctr">
              <a:defRPr sz="900">
                <a:solidFill>
                  <a:schemeClr val="bg1">
                    <a:lumMod val="75000"/>
                  </a:schemeClr>
                </a:solidFill>
              </a:defRPr>
            </a:lvl1pPr>
          </a:lstStyle>
          <a:p>
            <a:fld id="{CA15C064-DD44-4CAC-873E-2D1F54821676}" type="slidenum">
              <a:rPr kumimoji="0" lang="en-US" smtClean="0"/>
              <a:pPr/>
              <a:t>‹N°›</a:t>
            </a:fld>
            <a:endParaRPr kumimoji="0" lang="en-US" dirty="0">
              <a:solidFill>
                <a:schemeClr val="accent1">
                  <a:shade val="75000"/>
                </a:schemeClr>
              </a:solidFill>
            </a:endParaRPr>
          </a:p>
        </p:txBody>
      </p:sp>
      <p:sp>
        <p:nvSpPr>
          <p:cNvPr id="7" name="Round Same Side Corner Rectangle 6"/>
          <p:cNvSpPr/>
          <p:nvPr/>
        </p:nvSpPr>
        <p:spPr>
          <a:xfrm rot="16200000">
            <a:off x="1066801" y="1603786"/>
            <a:ext cx="3474720" cy="3474720"/>
          </a:xfrm>
          <a:prstGeom prst="round2SameRect">
            <a:avLst>
              <a:gd name="adj1" fmla="val 3122"/>
              <a:gd name="adj2" fmla="val 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Picture Placeholder 8"/>
          <p:cNvSpPr>
            <a:spLocks noGrp="1"/>
          </p:cNvSpPr>
          <p:nvPr>
            <p:ph type="pic" sz="quarter" idx="13"/>
          </p:nvPr>
        </p:nvSpPr>
        <p:spPr>
          <a:xfrm rot="5400000">
            <a:off x="4585448" y="1603786"/>
            <a:ext cx="3474720" cy="3474720"/>
          </a:xfrm>
          <a:prstGeom prst="round2SameRect">
            <a:avLst>
              <a:gd name="adj1" fmla="val 3096"/>
              <a:gd name="adj2" fmla="val 0"/>
            </a:avLst>
          </a:prstGeom>
          <a:blipFill dpi="0" rotWithShape="0">
            <a:blip r:embed="rId2" cstate="print"/>
            <a:srcRect/>
            <a:stretch>
              <a:fillRect/>
            </a:stretch>
          </a:blipFill>
          <a:ln>
            <a:noFill/>
          </a:ln>
        </p:spPr>
        <p:txBody>
          <a:bodyPr vert="vert270"/>
          <a:lstStyle>
            <a:lvl1pPr marL="0" indent="0">
              <a:buNone/>
              <a:defRPr/>
            </a:lvl1pPr>
          </a:lstStyle>
          <a:p>
            <a:r>
              <a:rPr lang="fr-CA" smtClean="0"/>
              <a:t>Cliquez sur l'icône pour ajouter une image</a:t>
            </a:r>
            <a:endParaRPr/>
          </a:p>
        </p:txBody>
      </p:sp>
      <p:grpSp>
        <p:nvGrpSpPr>
          <p:cNvPr id="8" name="Group 25"/>
          <p:cNvGrpSpPr>
            <a:grpSpLocks noChangeAspect="1"/>
          </p:cNvGrpSpPr>
          <p:nvPr/>
        </p:nvGrpSpPr>
        <p:grpSpPr>
          <a:xfrm>
            <a:off x="2071048" y="1842448"/>
            <a:ext cx="1466879" cy="1676400"/>
            <a:chOff x="1230573" y="1890215"/>
            <a:chExt cx="1444388" cy="1650696"/>
          </a:xfrm>
        </p:grpSpPr>
        <p:sp>
          <p:nvSpPr>
            <p:cNvPr id="27" name="Oval 26"/>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8" name="Oval 27"/>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9" name="Oval 28"/>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0" name="Oval 29"/>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ctrTitle"/>
          </p:nvPr>
        </p:nvSpPr>
        <p:spPr>
          <a:xfrm>
            <a:off x="1156447" y="3114115"/>
            <a:ext cx="3276600" cy="1162050"/>
          </a:xfrm>
        </p:spPr>
        <p:txBody>
          <a:bodyPr tIns="0" bIns="0" anchor="b" anchorCtr="0">
            <a:noAutofit/>
          </a:bodyPr>
          <a:lstStyle>
            <a:lvl1pPr algn="ctr">
              <a:lnSpc>
                <a:spcPts val="4000"/>
              </a:lnSpc>
              <a:defRPr sz="3600">
                <a:solidFill>
                  <a:schemeClr val="bg1"/>
                </a:solidFill>
              </a:defRPr>
            </a:lvl1pPr>
          </a:lstStyle>
          <a:p>
            <a:r>
              <a:rPr lang="fr-CA" smtClean="0"/>
              <a:t>Cliquez et modifiez le titre</a:t>
            </a:r>
            <a:endParaRPr/>
          </a:p>
        </p:txBody>
      </p:sp>
      <p:sp>
        <p:nvSpPr>
          <p:cNvPr id="3" name="Subtitle 2"/>
          <p:cNvSpPr>
            <a:spLocks noGrp="1"/>
          </p:cNvSpPr>
          <p:nvPr>
            <p:ph type="subTitle" idx="1"/>
          </p:nvPr>
        </p:nvSpPr>
        <p:spPr>
          <a:xfrm>
            <a:off x="1156447" y="4343400"/>
            <a:ext cx="3276600" cy="533400"/>
          </a:xfrm>
        </p:spPr>
        <p:txBody>
          <a:bodyPr tIns="0" bIns="0">
            <a:normAutofit/>
          </a:bodyPr>
          <a:lstStyle>
            <a:lvl1pPr marL="0" indent="0" algn="ctr">
              <a:spcBef>
                <a:spcPct val="0"/>
              </a:spcBef>
              <a:buNone/>
              <a:defRPr sz="14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A" smtClean="0"/>
              <a:t>Cliquez pour modifier le style des sous-titres du masque</a:t>
            </a:r>
            <a:endParaRP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En-tête de section">
    <p:spTree>
      <p:nvGrpSpPr>
        <p:cNvPr id="1" name=""/>
        <p:cNvGrpSpPr/>
        <p:nvPr/>
      </p:nvGrpSpPr>
      <p:grpSpPr>
        <a:xfrm>
          <a:off x="0" y="0"/>
          <a:ext cx="0" cy="0"/>
          <a:chOff x="0" y="0"/>
          <a:chExt cx="0" cy="0"/>
        </a:xfrm>
      </p:grpSpPr>
      <p:grpSp>
        <p:nvGrpSpPr>
          <p:cNvPr id="8" name="Group 16"/>
          <p:cNvGrpSpPr/>
          <p:nvPr/>
        </p:nvGrpSpPr>
        <p:grpSpPr>
          <a:xfrm>
            <a:off x="222912" y="1254456"/>
            <a:ext cx="7892388" cy="3918778"/>
            <a:chOff x="222912" y="1254456"/>
            <a:chExt cx="7892388" cy="3918778"/>
          </a:xfrm>
        </p:grpSpPr>
        <p:sp>
          <p:nvSpPr>
            <p:cNvPr id="7" name="Rounded Rectangle 6"/>
            <p:cNvSpPr/>
            <p:nvPr/>
          </p:nvSpPr>
          <p:spPr>
            <a:xfrm>
              <a:off x="1028700" y="1600200"/>
              <a:ext cx="7086600" cy="3474720"/>
            </a:xfrm>
            <a:prstGeom prst="roundRect">
              <a:avLst>
                <a:gd name="adj" fmla="val 312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9"/>
            <p:cNvGrpSpPr/>
            <p:nvPr/>
          </p:nvGrpSpPr>
          <p:grpSpPr>
            <a:xfrm>
              <a:off x="222912" y="1254456"/>
              <a:ext cx="3429000" cy="3918778"/>
              <a:chOff x="1230573" y="1890215"/>
              <a:chExt cx="1444388" cy="1650696"/>
            </a:xfrm>
          </p:grpSpPr>
          <p:sp>
            <p:nvSpPr>
              <p:cNvPr id="11" name="Oval 10"/>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Oval 15"/>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a:xfrm>
            <a:off x="3724182" y="2021541"/>
            <a:ext cx="4200618" cy="1362075"/>
          </a:xfrm>
        </p:spPr>
        <p:txBody>
          <a:bodyPr vert="horz" lIns="91440" tIns="0" rIns="91440" bIns="0" rtlCol="0" anchor="b" anchorCtr="0">
            <a:noAutofit/>
          </a:bodyPr>
          <a:lstStyle>
            <a:lvl1pPr algn="r" defTabSz="914400" rtl="0" eaLnBrk="1" latinLnBrk="0" hangingPunct="1">
              <a:lnSpc>
                <a:spcPts val="4000"/>
              </a:lnSpc>
              <a:spcBef>
                <a:spcPct val="0"/>
              </a:spcBef>
              <a:buNone/>
              <a:defRPr sz="3600" kern="1200">
                <a:solidFill>
                  <a:schemeClr val="bg1"/>
                </a:solidFill>
                <a:latin typeface="+mj-lt"/>
                <a:ea typeface="+mj-ea"/>
                <a:cs typeface="+mj-cs"/>
              </a:defRPr>
            </a:lvl1pPr>
          </a:lstStyle>
          <a:p>
            <a:r>
              <a:rPr lang="fr-CA" smtClean="0"/>
              <a:t>Cliquez et modifiez le titre</a:t>
            </a:r>
            <a:endParaRPr/>
          </a:p>
        </p:txBody>
      </p:sp>
      <p:sp>
        <p:nvSpPr>
          <p:cNvPr id="3" name="Text Placeholder 2"/>
          <p:cNvSpPr>
            <a:spLocks noGrp="1"/>
          </p:cNvSpPr>
          <p:nvPr>
            <p:ph type="body" idx="1"/>
          </p:nvPr>
        </p:nvSpPr>
        <p:spPr>
          <a:xfrm>
            <a:off x="3321424" y="3388659"/>
            <a:ext cx="4603376" cy="1083328"/>
          </a:xfrm>
        </p:spPr>
        <p:txBody>
          <a:bodyPr vert="horz" lIns="91440" tIns="0" rIns="91440" bIns="0" rtlCol="0">
            <a:normAutofit/>
          </a:bodyPr>
          <a:lstStyle>
            <a:lvl1pPr marL="0" indent="0" algn="r" defTabSz="914400" rtl="0" eaLnBrk="1" latinLnBrk="0" hangingPunct="1">
              <a:spcBef>
                <a:spcPts val="0"/>
              </a:spcBef>
              <a:buClr>
                <a:schemeClr val="accent1"/>
              </a:buClr>
              <a:buSzPct val="130000"/>
              <a:buFont typeface="Wingdings" pitchFamily="2" charset="2"/>
              <a:buNone/>
              <a:defRPr sz="14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CA" smtClean="0"/>
              <a:t>Cliquez pour modifier les styles du texte du masque</a:t>
            </a:r>
          </a:p>
        </p:txBody>
      </p:sp>
      <p:sp>
        <p:nvSpPr>
          <p:cNvPr id="4" name="Date Placeholder 3"/>
          <p:cNvSpPr>
            <a:spLocks noGrp="1"/>
          </p:cNvSpPr>
          <p:nvPr>
            <p:ph type="dt" sz="half" idx="10"/>
          </p:nvPr>
        </p:nvSpPr>
        <p:spPr>
          <a:xfrm>
            <a:off x="6553200" y="6356350"/>
            <a:ext cx="2133600" cy="365125"/>
          </a:xfrm>
        </p:spPr>
        <p:txBody>
          <a:bodyPr/>
          <a:lstStyle/>
          <a:p>
            <a:fld id="{901D81B7-5167-4FEE-AE83-CF859634C04B}" type="datetimeFigureOut">
              <a:rPr lang="fr-FR" smtClean="0"/>
              <a:pPr/>
              <a:t>03/11/2010</a:t>
            </a:fld>
            <a:endParaRPr lang="fr-CA"/>
          </a:p>
        </p:txBody>
      </p:sp>
      <p:sp>
        <p:nvSpPr>
          <p:cNvPr id="5" name="Footer Placeholder 4"/>
          <p:cNvSpPr>
            <a:spLocks noGrp="1"/>
          </p:cNvSpPr>
          <p:nvPr>
            <p:ph type="ftr" sz="quarter" idx="11"/>
          </p:nvPr>
        </p:nvSpPr>
        <p:spPr/>
        <p:txBody>
          <a:bodyPr/>
          <a:lstStyle/>
          <a:p>
            <a:pPr algn="r" eaLnBrk="1" latinLnBrk="0" hangingPunct="1"/>
            <a:endParaRPr kumimoji="0" lang="en-US" dirty="0">
              <a:solidFill>
                <a:schemeClr val="accent1">
                  <a:shade val="75000"/>
                </a:schemeClr>
              </a:solidFill>
            </a:endParaRPr>
          </a:p>
        </p:txBody>
      </p:sp>
      <p:sp>
        <p:nvSpPr>
          <p:cNvPr id="6" name="Slide Number Placeholder 5"/>
          <p:cNvSpPr>
            <a:spLocks noGrp="1"/>
          </p:cNvSpPr>
          <p:nvPr>
            <p:ph type="sldNum" sz="quarter" idx="12"/>
          </p:nvPr>
        </p:nvSpPr>
        <p:spPr>
          <a:xfrm>
            <a:off x="4267200" y="6356350"/>
            <a:ext cx="609600" cy="365125"/>
          </a:xfrm>
        </p:spPr>
        <p:txBody>
          <a:bodyPr vert="horz" lIns="91440" tIns="45720" rIns="91440" bIns="45720" rtlCol="0" anchor="ctr"/>
          <a:lstStyle>
            <a:lvl1pPr marL="0" algn="ctr" defTabSz="914400" rtl="0" eaLnBrk="1" latinLnBrk="0" hangingPunct="1">
              <a:defRPr sz="900" b="1" kern="1200">
                <a:solidFill>
                  <a:schemeClr val="bg1">
                    <a:lumMod val="75000"/>
                  </a:schemeClr>
                </a:solidFill>
                <a:latin typeface="+mn-lt"/>
                <a:ea typeface="+mn-ea"/>
                <a:cs typeface="+mn-cs"/>
              </a:defRPr>
            </a:lvl1pPr>
          </a:lstStyle>
          <a:p>
            <a:fld id="{CA15C064-DD44-4CAC-873E-2D1F54821676}" type="slidenum">
              <a:rPr kumimoji="0" lang="en-US" smtClean="0"/>
              <a:pPr/>
              <a:t>‹N°›</a:t>
            </a:fld>
            <a:endParaRPr kumimoji="0" lang="en-US" dirty="0">
              <a:solidFill>
                <a:schemeClr val="accent1">
                  <a:shade val="75000"/>
                </a:scheme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grpSp>
        <p:nvGrpSpPr>
          <p:cNvPr id="8" name="Group 13"/>
          <p:cNvGrpSpPr/>
          <p:nvPr/>
        </p:nvGrpSpPr>
        <p:grpSpPr>
          <a:xfrm>
            <a:off x="7418696" y="457200"/>
            <a:ext cx="914400" cy="914400"/>
            <a:chOff x="842682" y="2971800"/>
            <a:chExt cx="914400" cy="914400"/>
          </a:xfrm>
        </p:grpSpPr>
        <p:sp>
          <p:nvSpPr>
            <p:cNvPr id="15" name="Rounded Rectangle 14"/>
            <p:cNvSpPr/>
            <p:nvPr/>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10"/>
            <p:cNvGrpSpPr>
              <a:grpSpLocks noChangeAspect="1"/>
            </p:cNvGrpSpPr>
            <p:nvPr/>
          </p:nvGrpSpPr>
          <p:grpSpPr>
            <a:xfrm>
              <a:off x="948372" y="3034353"/>
              <a:ext cx="700732" cy="800823"/>
              <a:chOff x="1230573" y="1890215"/>
              <a:chExt cx="1444388" cy="1650696"/>
            </a:xfrm>
          </p:grpSpPr>
          <p:sp>
            <p:nvSpPr>
              <p:cNvPr id="17" name="Oval 16"/>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Oval 17"/>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9" name="Oval 18"/>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
        <p:nvSpPr>
          <p:cNvPr id="2" name="Title 1"/>
          <p:cNvSpPr>
            <a:spLocks noGrp="1"/>
          </p:cNvSpPr>
          <p:nvPr>
            <p:ph type="title"/>
          </p:nvPr>
        </p:nvSpPr>
        <p:spPr>
          <a:xfrm>
            <a:off x="744070" y="224118"/>
            <a:ext cx="4800600" cy="886968"/>
          </a:xfrm>
        </p:spPr>
        <p:txBody>
          <a:bodyPr lIns="45720"/>
          <a:lstStyle/>
          <a:p>
            <a:r>
              <a:rPr lang="fr-CA" smtClean="0"/>
              <a:t>Cliquez et modifiez le titre</a:t>
            </a:r>
            <a:endParaRPr/>
          </a:p>
        </p:txBody>
      </p:sp>
      <p:sp>
        <p:nvSpPr>
          <p:cNvPr id="3" name="Content Placeholder 2"/>
          <p:cNvSpPr>
            <a:spLocks noGrp="1"/>
          </p:cNvSpPr>
          <p:nvPr>
            <p:ph sz="half" idx="1"/>
          </p:nvPr>
        </p:nvSpPr>
        <p:spPr>
          <a:xfrm>
            <a:off x="752474" y="1600200"/>
            <a:ext cx="3703320" cy="4525963"/>
          </a:xfrm>
        </p:spPr>
        <p:txBody>
          <a:bodyPr lIns="45720"/>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a:p>
        </p:txBody>
      </p:sp>
      <p:sp>
        <p:nvSpPr>
          <p:cNvPr id="4" name="Content Placeholder 3"/>
          <p:cNvSpPr>
            <a:spLocks noGrp="1"/>
          </p:cNvSpPr>
          <p:nvPr>
            <p:ph sz="half" idx="2"/>
          </p:nvPr>
        </p:nvSpPr>
        <p:spPr>
          <a:xfrm>
            <a:off x="4661647" y="1600200"/>
            <a:ext cx="3703320" cy="4525963"/>
          </a:xfrm>
        </p:spPr>
        <p:txBody>
          <a:bodyPr lIns="45720"/>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a:p>
        </p:txBody>
      </p:sp>
      <p:sp>
        <p:nvSpPr>
          <p:cNvPr id="5" name="Date Placeholder 4"/>
          <p:cNvSpPr>
            <a:spLocks noGrp="1"/>
          </p:cNvSpPr>
          <p:nvPr>
            <p:ph type="dt" sz="half" idx="10"/>
          </p:nvPr>
        </p:nvSpPr>
        <p:spPr/>
        <p:txBody>
          <a:bodyPr/>
          <a:lstStyle/>
          <a:p>
            <a:fld id="{901D81B7-5167-4FEE-AE83-CF859634C04B}" type="datetimeFigureOut">
              <a:rPr lang="fr-FR" smtClean="0"/>
              <a:pPr/>
              <a:t>03/11/2010</a:t>
            </a:fld>
            <a:endParaRPr lang="fr-CA"/>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a:xfrm>
            <a:off x="8321040" y="363071"/>
            <a:ext cx="609600" cy="365125"/>
          </a:xfrm>
        </p:spPr>
        <p:txBody>
          <a:bodyPr/>
          <a:lstStyle/>
          <a:p>
            <a:fld id="{CA15C064-DD44-4CAC-873E-2D1F54821676}" type="slidenum">
              <a:rPr kumimoji="0" lang="en-US" smtClean="0"/>
              <a:pPr/>
              <a:t>‹N°›</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740664" y="228600"/>
            <a:ext cx="4800600" cy="886968"/>
          </a:xfrm>
        </p:spPr>
        <p:txBody>
          <a:bodyPr vert="horz" lIns="45720" tIns="45720" rIns="91440" bIns="45720" rtlCol="0" anchor="b" anchorCtr="0">
            <a:noAutofit/>
          </a:bodyPr>
          <a:lstStyle>
            <a:lvl1pPr algn="l" defTabSz="914400" rtl="0" eaLnBrk="1" latinLnBrk="0" hangingPunct="1">
              <a:spcBef>
                <a:spcPct val="0"/>
              </a:spcBef>
              <a:buNone/>
              <a:defRPr sz="2800" kern="1200">
                <a:solidFill>
                  <a:schemeClr val="accent1"/>
                </a:solidFill>
                <a:latin typeface="+mj-lt"/>
                <a:ea typeface="+mj-ea"/>
                <a:cs typeface="+mj-cs"/>
              </a:defRPr>
            </a:lvl1pPr>
          </a:lstStyle>
          <a:p>
            <a:r>
              <a:rPr lang="fr-CA" smtClean="0"/>
              <a:t>Cliquez et modifiez le titre</a:t>
            </a:r>
            <a:endParaRPr/>
          </a:p>
        </p:txBody>
      </p:sp>
      <p:sp>
        <p:nvSpPr>
          <p:cNvPr id="3" name="Text Placeholder 2"/>
          <p:cNvSpPr>
            <a:spLocks noGrp="1"/>
          </p:cNvSpPr>
          <p:nvPr>
            <p:ph type="body" idx="1"/>
          </p:nvPr>
        </p:nvSpPr>
        <p:spPr>
          <a:xfrm>
            <a:off x="771212" y="1548761"/>
            <a:ext cx="3657600" cy="274320"/>
          </a:xfrm>
          <a:prstGeom prst="roundRect">
            <a:avLst>
              <a:gd name="adj" fmla="val 3116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914400" rtl="0" eaLnBrk="1" latinLnBrk="0" hangingPunct="1">
              <a:spcBef>
                <a:spcPct val="0"/>
              </a:spcBef>
              <a:buNone/>
              <a:defRPr sz="1400" kern="1200">
                <a:solidFill>
                  <a:schemeClr val="l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smtClean="0"/>
              <a:t>Cliquez pour modifier les styles du texte du masque</a:t>
            </a:r>
          </a:p>
        </p:txBody>
      </p:sp>
      <p:sp>
        <p:nvSpPr>
          <p:cNvPr id="4" name="Content Placeholder 3"/>
          <p:cNvSpPr>
            <a:spLocks noGrp="1"/>
          </p:cNvSpPr>
          <p:nvPr>
            <p:ph sz="half" idx="2"/>
          </p:nvPr>
        </p:nvSpPr>
        <p:spPr>
          <a:xfrm>
            <a:off x="748352" y="2021456"/>
            <a:ext cx="3703320" cy="4106294"/>
          </a:xfrm>
        </p:spPr>
        <p:txBody>
          <a:bodyPr lIns="45720"/>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a:p>
        </p:txBody>
      </p:sp>
      <p:sp>
        <p:nvSpPr>
          <p:cNvPr id="5" name="Text Placeholder 4"/>
          <p:cNvSpPr>
            <a:spLocks noGrp="1"/>
          </p:cNvSpPr>
          <p:nvPr>
            <p:ph type="body" sz="quarter" idx="3"/>
          </p:nvPr>
        </p:nvSpPr>
        <p:spPr>
          <a:xfrm>
            <a:off x="4681533" y="1548761"/>
            <a:ext cx="3657600" cy="274320"/>
          </a:xfrm>
          <a:prstGeom prst="roundRect">
            <a:avLst>
              <a:gd name="adj" fmla="val 3405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lgn="ctr" defTabSz="914400" rtl="0" eaLnBrk="1" latinLnBrk="0" hangingPunct="1">
              <a:spcBef>
                <a:spcPct val="0"/>
              </a:spcBef>
              <a:buNone/>
              <a:defRPr sz="1400" kern="1200">
                <a:solidFill>
                  <a:schemeClr val="l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CA" smtClean="0"/>
              <a:t>Cliquez pour modifier les styles du texte du masque</a:t>
            </a:r>
          </a:p>
        </p:txBody>
      </p:sp>
      <p:sp>
        <p:nvSpPr>
          <p:cNvPr id="6" name="Content Placeholder 5"/>
          <p:cNvSpPr>
            <a:spLocks noGrp="1"/>
          </p:cNvSpPr>
          <p:nvPr>
            <p:ph sz="quarter" idx="4"/>
          </p:nvPr>
        </p:nvSpPr>
        <p:spPr>
          <a:xfrm>
            <a:off x="4658673" y="2019869"/>
            <a:ext cx="3703320" cy="4106294"/>
          </a:xfrm>
        </p:spPr>
        <p:txBody>
          <a:bodyPr lIns="45720"/>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a:p>
        </p:txBody>
      </p:sp>
      <p:sp>
        <p:nvSpPr>
          <p:cNvPr id="7" name="Date Placeholder 6"/>
          <p:cNvSpPr>
            <a:spLocks noGrp="1"/>
          </p:cNvSpPr>
          <p:nvPr>
            <p:ph type="dt" sz="half" idx="10"/>
          </p:nvPr>
        </p:nvSpPr>
        <p:spPr/>
        <p:txBody>
          <a:bodyPr/>
          <a:lstStyle/>
          <a:p>
            <a:fld id="{901D81B7-5167-4FEE-AE83-CF859634C04B}" type="datetimeFigureOut">
              <a:rPr lang="fr-FR" smtClean="0"/>
              <a:pPr/>
              <a:t>03/11/2010</a:t>
            </a:fld>
            <a:endParaRPr lang="fr-CA"/>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a:xfrm>
            <a:off x="8321729" y="365760"/>
            <a:ext cx="609600" cy="365125"/>
          </a:xfrm>
        </p:spPr>
        <p:txBody>
          <a:bodyPr vert="horz" lIns="91440" tIns="45720" rIns="91440" bIns="45720" rtlCol="0" anchor="ctr"/>
          <a:lstStyle>
            <a:lvl1pPr marL="0" algn="l" defTabSz="914400" rtl="0" eaLnBrk="1" latinLnBrk="0" hangingPunct="1">
              <a:defRPr sz="1800" b="1" kern="1200">
                <a:solidFill>
                  <a:schemeClr val="accent1"/>
                </a:solidFill>
                <a:latin typeface="+mn-lt"/>
                <a:ea typeface="+mn-ea"/>
                <a:cs typeface="+mn-cs"/>
              </a:defRPr>
            </a:lvl1pPr>
          </a:lstStyle>
          <a:p>
            <a:fld id="{CA15C064-DD44-4CAC-873E-2D1F54821676}" type="slidenum">
              <a:rPr kumimoji="0" lang="en-US" smtClean="0"/>
              <a:pPr/>
              <a:t>‹N°›</a:t>
            </a:fld>
            <a:endParaRPr kumimoji="0" lang="en-US" dirty="0"/>
          </a:p>
        </p:txBody>
      </p:sp>
      <p:grpSp>
        <p:nvGrpSpPr>
          <p:cNvPr id="10" name="Group 15"/>
          <p:cNvGrpSpPr/>
          <p:nvPr/>
        </p:nvGrpSpPr>
        <p:grpSpPr>
          <a:xfrm>
            <a:off x="7418696" y="457200"/>
            <a:ext cx="914400" cy="914400"/>
            <a:chOff x="842682" y="2971800"/>
            <a:chExt cx="914400" cy="914400"/>
          </a:xfrm>
        </p:grpSpPr>
        <p:sp>
          <p:nvSpPr>
            <p:cNvPr id="17" name="Rounded Rectangle 16"/>
            <p:cNvSpPr/>
            <p:nvPr/>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a:grpSpLocks noChangeAspect="1"/>
            </p:cNvGrpSpPr>
            <p:nvPr/>
          </p:nvGrpSpPr>
          <p:grpSpPr>
            <a:xfrm>
              <a:off x="948372" y="3034353"/>
              <a:ext cx="700732" cy="800823"/>
              <a:chOff x="1230573" y="1890215"/>
              <a:chExt cx="1444388" cy="1650696"/>
            </a:xfrm>
          </p:grpSpPr>
          <p:sp>
            <p:nvSpPr>
              <p:cNvPr id="19" name="Oval 18"/>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0" name="Oval 19"/>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1" name="Oval 20"/>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2" name="Oval 21"/>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740664" y="228600"/>
            <a:ext cx="4800600" cy="886968"/>
          </a:xfrm>
        </p:spPr>
        <p:txBody>
          <a:bodyPr vert="horz" lIns="45720" tIns="45720" rIns="91440" bIns="45720" rtlCol="0" anchor="b" anchorCtr="0">
            <a:noAutofit/>
          </a:bodyPr>
          <a:lstStyle>
            <a:lvl1pPr algn="l" defTabSz="914400" rtl="0" eaLnBrk="1" latinLnBrk="0" hangingPunct="1">
              <a:spcBef>
                <a:spcPct val="0"/>
              </a:spcBef>
              <a:buNone/>
              <a:defRPr sz="2800" kern="1200">
                <a:solidFill>
                  <a:schemeClr val="accent1"/>
                </a:solidFill>
                <a:latin typeface="+mj-lt"/>
                <a:ea typeface="+mj-ea"/>
                <a:cs typeface="+mj-cs"/>
              </a:defRPr>
            </a:lvl1pPr>
          </a:lstStyle>
          <a:p>
            <a:r>
              <a:rPr lang="fr-CA" smtClean="0"/>
              <a:t>Cliquez et modifiez le titre</a:t>
            </a:r>
            <a:endParaRPr/>
          </a:p>
        </p:txBody>
      </p:sp>
      <p:sp>
        <p:nvSpPr>
          <p:cNvPr id="3" name="Date Placeholder 2"/>
          <p:cNvSpPr>
            <a:spLocks noGrp="1"/>
          </p:cNvSpPr>
          <p:nvPr>
            <p:ph type="dt" sz="half" idx="10"/>
          </p:nvPr>
        </p:nvSpPr>
        <p:spPr/>
        <p:txBody>
          <a:bodyPr/>
          <a:lstStyle/>
          <a:p>
            <a:fld id="{901D81B7-5167-4FEE-AE83-CF859634C04B}" type="datetimeFigureOut">
              <a:rPr lang="fr-FR" smtClean="0"/>
              <a:pPr/>
              <a:t>03/11/2010</a:t>
            </a:fld>
            <a:endParaRPr lang="fr-CA"/>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a:xfrm>
            <a:off x="8321040" y="365760"/>
            <a:ext cx="609600" cy="365125"/>
          </a:xfrm>
        </p:spPr>
        <p:txBody>
          <a:bodyPr/>
          <a:lstStyle/>
          <a:p>
            <a:fld id="{CA15C064-DD44-4CAC-873E-2D1F54821676}" type="slidenum">
              <a:rPr kumimoji="0" lang="en-US" smtClean="0"/>
              <a:pPr/>
              <a:t>‹N°›</a:t>
            </a:fld>
            <a:endParaRPr kumimoji="0" lang="en-US"/>
          </a:p>
        </p:txBody>
      </p:sp>
      <p:grpSp>
        <p:nvGrpSpPr>
          <p:cNvPr id="6" name="Group 8"/>
          <p:cNvGrpSpPr/>
          <p:nvPr/>
        </p:nvGrpSpPr>
        <p:grpSpPr>
          <a:xfrm>
            <a:off x="7418696" y="457200"/>
            <a:ext cx="914400" cy="914400"/>
            <a:chOff x="842682" y="2971800"/>
            <a:chExt cx="914400" cy="914400"/>
          </a:xfrm>
        </p:grpSpPr>
        <p:sp>
          <p:nvSpPr>
            <p:cNvPr id="10" name="Rounded Rectangle 9"/>
            <p:cNvSpPr/>
            <p:nvPr/>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10"/>
            <p:cNvGrpSpPr>
              <a:grpSpLocks noChangeAspect="1"/>
            </p:cNvGrpSpPr>
            <p:nvPr/>
          </p:nvGrpSpPr>
          <p:grpSpPr>
            <a:xfrm>
              <a:off x="948372" y="3034353"/>
              <a:ext cx="700732" cy="800823"/>
              <a:chOff x="1230573" y="1890215"/>
              <a:chExt cx="1444388" cy="1650696"/>
            </a:xfrm>
          </p:grpSpPr>
          <p:sp>
            <p:nvSpPr>
              <p:cNvPr id="12" name="Oval 11"/>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1D81B7-5167-4FEE-AE83-CF859634C04B}" type="datetimeFigureOut">
              <a:rPr lang="fr-FR" smtClean="0"/>
              <a:pPr/>
              <a:t>03/11/2010</a:t>
            </a:fld>
            <a:endParaRPr lang="fr-CA"/>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a:xfrm>
            <a:off x="8321040" y="365760"/>
            <a:ext cx="609600" cy="365125"/>
          </a:xfrm>
        </p:spPr>
        <p:txBody>
          <a:bodyPr/>
          <a:lstStyle/>
          <a:p>
            <a:fld id="{CA15C064-DD44-4CAC-873E-2D1F54821676}" type="slidenum">
              <a:rPr kumimoji="0" lang="en-US" smtClean="0"/>
              <a:pPr/>
              <a:t>‹N°›</a:t>
            </a:fld>
            <a:endParaRPr kumimoji="0" lang="en-US"/>
          </a:p>
        </p:txBody>
      </p:sp>
      <p:grpSp>
        <p:nvGrpSpPr>
          <p:cNvPr id="5" name="Group 7"/>
          <p:cNvGrpSpPr/>
          <p:nvPr/>
        </p:nvGrpSpPr>
        <p:grpSpPr>
          <a:xfrm>
            <a:off x="7418696" y="457200"/>
            <a:ext cx="914400" cy="914400"/>
            <a:chOff x="842682" y="2971800"/>
            <a:chExt cx="914400" cy="914400"/>
          </a:xfrm>
        </p:grpSpPr>
        <p:sp>
          <p:nvSpPr>
            <p:cNvPr id="9" name="Rounded Rectangle 8"/>
            <p:cNvSpPr/>
            <p:nvPr/>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6" name="Group 10"/>
            <p:cNvGrpSpPr>
              <a:grpSpLocks noChangeAspect="1"/>
            </p:cNvGrpSpPr>
            <p:nvPr/>
          </p:nvGrpSpPr>
          <p:grpSpPr>
            <a:xfrm>
              <a:off x="948372" y="3034353"/>
              <a:ext cx="700732" cy="800823"/>
              <a:chOff x="1230573" y="1890215"/>
              <a:chExt cx="1444388" cy="1650696"/>
            </a:xfrm>
          </p:grpSpPr>
          <p:sp>
            <p:nvSpPr>
              <p:cNvPr id="11" name="Oval 10"/>
              <p:cNvSpPr/>
              <p:nvPr/>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Oval 11"/>
              <p:cNvSpPr/>
              <p:nvPr/>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3428999" y="304800"/>
            <a:ext cx="4948269" cy="719424"/>
          </a:xfrm>
        </p:spPr>
        <p:txBody>
          <a:bodyPr anchor="b"/>
          <a:lstStyle>
            <a:lvl1pPr algn="l">
              <a:defRPr sz="2200" b="0"/>
            </a:lvl1pPr>
          </a:lstStyle>
          <a:p>
            <a:r>
              <a:rPr lang="fr-CA" smtClean="0"/>
              <a:t>Cliquez et modifiez le titre</a:t>
            </a:r>
            <a:endParaRPr/>
          </a:p>
        </p:txBody>
      </p:sp>
      <p:sp>
        <p:nvSpPr>
          <p:cNvPr id="3" name="Content Placeholder 2"/>
          <p:cNvSpPr>
            <a:spLocks noGrp="1"/>
          </p:cNvSpPr>
          <p:nvPr>
            <p:ph idx="1"/>
          </p:nvPr>
        </p:nvSpPr>
        <p:spPr>
          <a:xfrm>
            <a:off x="3418113" y="2292824"/>
            <a:ext cx="4959126" cy="3833339"/>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a:p>
        </p:txBody>
      </p:sp>
      <p:sp>
        <p:nvSpPr>
          <p:cNvPr id="4" name="Text Placeholder 3"/>
          <p:cNvSpPr>
            <a:spLocks noGrp="1"/>
          </p:cNvSpPr>
          <p:nvPr>
            <p:ph type="body" sz="half" idx="2"/>
          </p:nvPr>
        </p:nvSpPr>
        <p:spPr>
          <a:xfrm>
            <a:off x="3429000" y="1160463"/>
            <a:ext cx="4948269" cy="9540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CA" smtClean="0"/>
              <a:t>Cliquez pour modifier les styles du texte du masque</a:t>
            </a:r>
          </a:p>
        </p:txBody>
      </p:sp>
      <p:sp>
        <p:nvSpPr>
          <p:cNvPr id="5" name="Date Placeholder 4"/>
          <p:cNvSpPr>
            <a:spLocks noGrp="1"/>
          </p:cNvSpPr>
          <p:nvPr>
            <p:ph type="dt" sz="half" idx="10"/>
          </p:nvPr>
        </p:nvSpPr>
        <p:spPr/>
        <p:txBody>
          <a:bodyPr/>
          <a:lstStyle/>
          <a:p>
            <a:fld id="{901D81B7-5167-4FEE-AE83-CF859634C04B}" type="datetimeFigureOut">
              <a:rPr lang="fr-FR" smtClean="0"/>
              <a:pPr/>
              <a:t>03/11/2010</a:t>
            </a:fld>
            <a:endParaRPr lang="fr-CA"/>
          </a:p>
        </p:txBody>
      </p:sp>
      <p:sp>
        <p:nvSpPr>
          <p:cNvPr id="6" name="Footer Placeholder 5"/>
          <p:cNvSpPr>
            <a:spLocks noGrp="1"/>
          </p:cNvSpPr>
          <p:nvPr>
            <p:ph type="ftr" sz="quarter" idx="11"/>
          </p:nvPr>
        </p:nvSpPr>
        <p:spPr/>
        <p:txBody>
          <a:bodyPr/>
          <a:lstStyle/>
          <a:p>
            <a:endParaRPr kumimoji="0" lang="en-US" dirty="0"/>
          </a:p>
        </p:txBody>
      </p:sp>
      <p:sp>
        <p:nvSpPr>
          <p:cNvPr id="7" name="Slide Number Placeholder 6"/>
          <p:cNvSpPr>
            <a:spLocks noGrp="1"/>
          </p:cNvSpPr>
          <p:nvPr>
            <p:ph type="sldNum" sz="quarter" idx="12"/>
          </p:nvPr>
        </p:nvSpPr>
        <p:spPr/>
        <p:txBody>
          <a:bodyPr/>
          <a:lstStyle/>
          <a:p>
            <a:fld id="{CA15C064-DD44-4CAC-873E-2D1F54821676}" type="slidenum">
              <a:rPr kumimoji="0" lang="en-US" smtClean="0"/>
              <a:pPr/>
              <a:t>‹N°›</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900" b="1">
                <a:solidFill>
                  <a:schemeClr val="bg1">
                    <a:lumMod val="75000"/>
                  </a:schemeClr>
                </a:solidFill>
              </a:defRPr>
            </a:lvl1pPr>
          </a:lstStyle>
          <a:p>
            <a:fld id="{901D81B7-5167-4FEE-AE83-CF859634C04B}" type="datetimeFigureOut">
              <a:rPr lang="fr-FR" smtClean="0"/>
              <a:pPr/>
              <a:t>03/11/2010</a:t>
            </a:fld>
            <a:endParaRPr lang="fr-CA"/>
          </a:p>
        </p:txBody>
      </p:sp>
      <p:sp>
        <p:nvSpPr>
          <p:cNvPr id="2" name="Title Placeholder 1"/>
          <p:cNvSpPr>
            <a:spLocks noGrp="1"/>
          </p:cNvSpPr>
          <p:nvPr>
            <p:ph type="title"/>
          </p:nvPr>
        </p:nvSpPr>
        <p:spPr>
          <a:xfrm>
            <a:off x="3429000" y="685800"/>
            <a:ext cx="4948238" cy="886968"/>
          </a:xfrm>
          <a:prstGeom prst="rect">
            <a:avLst/>
          </a:prstGeom>
        </p:spPr>
        <p:txBody>
          <a:bodyPr vert="horz" lIns="91440" tIns="45720" rIns="91440" bIns="45720" rtlCol="0" anchor="b" anchorCtr="0">
            <a:noAutofit/>
          </a:bodyPr>
          <a:lstStyle/>
          <a:p>
            <a:r>
              <a:rPr lang="fr-CA" smtClean="0"/>
              <a:t>Cliquez et modifiez le titre</a:t>
            </a:r>
            <a:endParaRPr/>
          </a:p>
        </p:txBody>
      </p:sp>
      <p:sp>
        <p:nvSpPr>
          <p:cNvPr id="3" name="Text Placeholder 2"/>
          <p:cNvSpPr>
            <a:spLocks noGrp="1"/>
          </p:cNvSpPr>
          <p:nvPr>
            <p:ph type="body" idx="1"/>
          </p:nvPr>
        </p:nvSpPr>
        <p:spPr>
          <a:xfrm>
            <a:off x="3429000" y="2020888"/>
            <a:ext cx="4946602" cy="4105275"/>
          </a:xfrm>
          <a:prstGeom prst="rect">
            <a:avLst/>
          </a:prstGeom>
        </p:spPr>
        <p:txBody>
          <a:bodyPr vert="horz" lIns="91440" tIns="45720" rIns="91440" bIns="45720" rtlCol="0">
            <a:normAutofit/>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a:p>
        </p:txBody>
      </p:sp>
      <p:sp>
        <p:nvSpPr>
          <p:cNvPr id="5" name="Footer Placeholder 4"/>
          <p:cNvSpPr>
            <a:spLocks noGrp="1"/>
          </p:cNvSpPr>
          <p:nvPr>
            <p:ph type="ftr" sz="quarter" idx="3"/>
          </p:nvPr>
        </p:nvSpPr>
        <p:spPr>
          <a:xfrm>
            <a:off x="457200" y="6356350"/>
            <a:ext cx="2895600" cy="365125"/>
          </a:xfrm>
          <a:prstGeom prst="rect">
            <a:avLst/>
          </a:prstGeom>
        </p:spPr>
        <p:txBody>
          <a:bodyPr vert="horz" lIns="91440" tIns="45720" rIns="91440" bIns="45720" rtlCol="0" anchor="ctr"/>
          <a:lstStyle>
            <a:lvl1pPr algn="l">
              <a:defRPr sz="900" b="1">
                <a:solidFill>
                  <a:schemeClr val="bg1">
                    <a:lumMod val="75000"/>
                  </a:schemeClr>
                </a:solidFill>
              </a:defRPr>
            </a:lvl1pPr>
          </a:lstStyle>
          <a:p>
            <a:pPr algn="r" eaLnBrk="1" latinLnBrk="0" hangingPunct="1"/>
            <a:endParaRPr kumimoji="0" lang="en-US" dirty="0">
              <a:solidFill>
                <a:schemeClr val="accent1">
                  <a:shade val="75000"/>
                </a:schemeClr>
              </a:solidFill>
            </a:endParaRPr>
          </a:p>
        </p:txBody>
      </p:sp>
      <p:sp>
        <p:nvSpPr>
          <p:cNvPr id="6" name="Slide Number Placeholder 5"/>
          <p:cNvSpPr>
            <a:spLocks noGrp="1"/>
          </p:cNvSpPr>
          <p:nvPr>
            <p:ph type="sldNum" sz="quarter" idx="4"/>
          </p:nvPr>
        </p:nvSpPr>
        <p:spPr>
          <a:xfrm>
            <a:off x="1752600" y="2877671"/>
            <a:ext cx="609600" cy="365125"/>
          </a:xfrm>
          <a:prstGeom prst="rect">
            <a:avLst/>
          </a:prstGeom>
        </p:spPr>
        <p:txBody>
          <a:bodyPr vert="horz" lIns="91440" tIns="45720" rIns="91440" bIns="45720" rtlCol="0" anchor="ctr"/>
          <a:lstStyle>
            <a:lvl1pPr algn="l">
              <a:defRPr sz="1800" b="1">
                <a:solidFill>
                  <a:schemeClr val="accent1"/>
                </a:solidFill>
              </a:defRPr>
            </a:lvl1pPr>
          </a:lstStyle>
          <a:p>
            <a:fld id="{CA15C064-DD44-4CAC-873E-2D1F54821676}" type="slidenum">
              <a:rPr kumimoji="0" lang="en-US" smtClean="0"/>
              <a:pPr/>
              <a:t>‹N°›</a:t>
            </a:fld>
            <a:endParaRPr kumimoji="0" lang="en-US" dirty="0">
              <a:solidFill>
                <a:schemeClr val="accent1">
                  <a:shade val="75000"/>
                </a:schemeClr>
              </a:solidFill>
            </a:endParaRPr>
          </a:p>
        </p:txBody>
      </p:sp>
      <p:grpSp>
        <p:nvGrpSpPr>
          <p:cNvPr id="7" name="Group 18"/>
          <p:cNvGrpSpPr/>
          <p:nvPr/>
        </p:nvGrpSpPr>
        <p:grpSpPr>
          <a:xfrm>
            <a:off x="842682" y="2971800"/>
            <a:ext cx="914400" cy="914400"/>
            <a:chOff x="842682" y="2971800"/>
            <a:chExt cx="914400" cy="914400"/>
          </a:xfrm>
        </p:grpSpPr>
        <p:sp>
          <p:nvSpPr>
            <p:cNvPr id="8" name="Rounded Rectangle 7"/>
            <p:cNvSpPr/>
            <p:nvPr userDrawn="1"/>
          </p:nvSpPr>
          <p:spPr>
            <a:xfrm>
              <a:off x="842682" y="2971800"/>
              <a:ext cx="914400" cy="914400"/>
            </a:xfrm>
            <a:prstGeom prst="roundRect">
              <a:avLst>
                <a:gd name="adj" fmla="val 931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10"/>
            <p:cNvGrpSpPr>
              <a:grpSpLocks noChangeAspect="1"/>
            </p:cNvGrpSpPr>
            <p:nvPr userDrawn="1"/>
          </p:nvGrpSpPr>
          <p:grpSpPr>
            <a:xfrm>
              <a:off x="948372" y="3034352"/>
              <a:ext cx="700732" cy="800822"/>
              <a:chOff x="1230573" y="1890215"/>
              <a:chExt cx="1444388" cy="1650696"/>
            </a:xfrm>
          </p:grpSpPr>
          <p:sp>
            <p:nvSpPr>
              <p:cNvPr id="12" name="Oval 11"/>
              <p:cNvSpPr/>
              <p:nvPr userDrawn="1"/>
            </p:nvSpPr>
            <p:spPr>
              <a:xfrm>
                <a:off x="1230573" y="1890215"/>
                <a:ext cx="1444388" cy="937146"/>
              </a:xfrm>
              <a:prstGeom prst="ellipse">
                <a:avLst/>
              </a:prstGeom>
              <a:solidFill>
                <a:srgbClr val="FFFFFF">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Oval 12"/>
              <p:cNvSpPr/>
              <p:nvPr userDrawn="1"/>
            </p:nvSpPr>
            <p:spPr>
              <a:xfrm>
                <a:off x="1935709" y="2845831"/>
                <a:ext cx="603504" cy="402336"/>
              </a:xfrm>
              <a:prstGeom prst="ellipse">
                <a:avLst/>
              </a:prstGeom>
              <a:solidFill>
                <a:srgbClr val="FFFFFF">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Oval 13"/>
              <p:cNvSpPr/>
              <p:nvPr userDrawn="1"/>
            </p:nvSpPr>
            <p:spPr>
              <a:xfrm>
                <a:off x="1901589" y="3275735"/>
                <a:ext cx="392373" cy="265176"/>
              </a:xfrm>
              <a:prstGeom prst="ellipse">
                <a:avLst/>
              </a:prstGeom>
              <a:solidFill>
                <a:srgbClr val="FFFFF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Oval 14"/>
              <p:cNvSpPr/>
              <p:nvPr userDrawn="1"/>
            </p:nvSpPr>
            <p:spPr>
              <a:xfrm>
                <a:off x="1633181" y="2395181"/>
                <a:ext cx="621792" cy="402336"/>
              </a:xfrm>
              <a:prstGeom prst="ellipse">
                <a:avLst/>
              </a:prstGeom>
              <a:solidFill>
                <a:srgbClr val="FFFFFF">
                  <a:alpha val="38039"/>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gr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 id="2147483854" r:id="rId12"/>
    <p:sldLayoutId id="2147483855" r:id="rId13"/>
    <p:sldLayoutId id="2147483856" r:id="rId14"/>
    <p:sldLayoutId id="2147483857" r:id="rId15"/>
    <p:sldLayoutId id="2147483858" r:id="rId16"/>
    <p:sldLayoutId id="2147483859" r:id="rId17"/>
    <p:sldLayoutId id="2147483860" r:id="rId18"/>
    <p:sldLayoutId id="2147483861" r:id="rId19"/>
  </p:sldLayoutIdLst>
  <p:txStyles>
    <p:titleStyle>
      <a:lvl1pPr algn="l" defTabSz="914400" rtl="0" eaLnBrk="1" latinLnBrk="0" hangingPunct="1">
        <a:spcBef>
          <a:spcPct val="0"/>
        </a:spcBef>
        <a:buNone/>
        <a:defRPr sz="2800" kern="1200">
          <a:solidFill>
            <a:schemeClr val="accent1"/>
          </a:solidFill>
          <a:latin typeface="+mj-lt"/>
          <a:ea typeface="+mj-ea"/>
          <a:cs typeface="+mj-cs"/>
        </a:defRPr>
      </a:lvl1pPr>
    </p:titleStyle>
    <p:bodyStyle>
      <a:lvl1pPr marL="228600" indent="-228600" algn="l" defTabSz="914400" rtl="0" eaLnBrk="1" latinLnBrk="0" hangingPunct="1">
        <a:spcBef>
          <a:spcPts val="18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1pPr>
      <a:lvl2pPr marL="457200" indent="-228600" algn="l" defTabSz="914400" rtl="0" eaLnBrk="1" latinLnBrk="0" hangingPunct="1">
        <a:spcBef>
          <a:spcPts val="600"/>
        </a:spcBef>
        <a:buClr>
          <a:schemeClr val="accent2"/>
        </a:buClr>
        <a:buSzPct val="130000"/>
        <a:buFont typeface="Wingdings" pitchFamily="2" charset="2"/>
        <a:buChar char="§"/>
        <a:defRPr sz="1800" kern="1200">
          <a:solidFill>
            <a:schemeClr val="tx1">
              <a:lumMod val="75000"/>
              <a:lumOff val="25000"/>
            </a:schemeClr>
          </a:solidFill>
          <a:latin typeface="+mn-lt"/>
          <a:ea typeface="+mn-ea"/>
          <a:cs typeface="+mn-cs"/>
        </a:defRPr>
      </a:lvl2pPr>
      <a:lvl3pPr marL="685800" indent="-228600" algn="l" defTabSz="914400" rtl="0" eaLnBrk="1" latinLnBrk="0" hangingPunct="1">
        <a:spcBef>
          <a:spcPts val="6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3pPr>
      <a:lvl4pPr marL="914400" indent="-228600" algn="l" defTabSz="914400" rtl="0" eaLnBrk="1" latinLnBrk="0" hangingPunct="1">
        <a:spcBef>
          <a:spcPts val="600"/>
        </a:spcBef>
        <a:buClr>
          <a:schemeClr val="accent2"/>
        </a:buClr>
        <a:buSzPct val="130000"/>
        <a:buFont typeface="Wingdings" pitchFamily="2" charset="2"/>
        <a:buChar char="§"/>
        <a:defRPr sz="1800" kern="1200">
          <a:solidFill>
            <a:schemeClr val="tx1">
              <a:lumMod val="75000"/>
              <a:lumOff val="25000"/>
            </a:schemeClr>
          </a:solidFill>
          <a:latin typeface="+mn-lt"/>
          <a:ea typeface="+mn-ea"/>
          <a:cs typeface="+mn-cs"/>
        </a:defRPr>
      </a:lvl4pPr>
      <a:lvl5pPr marL="1143000" indent="-228600" algn="l" defTabSz="914400" rtl="0" eaLnBrk="1" latinLnBrk="0" hangingPunct="1">
        <a:spcBef>
          <a:spcPts val="600"/>
        </a:spcBef>
        <a:buClr>
          <a:schemeClr val="accent1"/>
        </a:buClr>
        <a:buSzPct val="130000"/>
        <a:buFont typeface="Wingdings" pitchFamily="2" charset="2"/>
        <a:buChar char="§"/>
        <a:defRPr sz="1800" kern="1200">
          <a:solidFill>
            <a:schemeClr val="tx1">
              <a:lumMod val="75000"/>
              <a:lumOff val="2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iki.umontreal.ca/display/BENA/Conception+de+formation+en+ligne+(MISA)" TargetMode="Externa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8.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8.xml.rels><?xml version="1.0" encoding="UTF-8" standalone="yes"?>
<Relationships xmlns="http://schemas.openxmlformats.org/package/2006/relationships"><Relationship Id="rId2" Type="http://schemas.openxmlformats.org/officeDocument/2006/relationships/hyperlink" Target="https://wiki.umontreal.ca/x/tAO3B" TargetMode="Externa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wiki.umontreal.ca/download/attachments/69108186/Modeles_objets_types.agdi?version=1" TargetMode="Externa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hyperlink" Target="http://www.ingegraph.com/igraph.php?pg=telecharger" TargetMode="External"/><Relationship Id="rId2" Type="http://schemas.openxmlformats.org/officeDocument/2006/relationships/hyperlink" Target="https://wiki.umontreal.ca/download/attachments/79102900/Modelisation_AtelierSAEnligne-agdi.agdi?version=1" TargetMode="Externa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hyperlink" Target="http://www.ingegraph.com/igraph.php?pg=telecharger" TargetMode="External"/><Relationship Id="rId2" Type="http://schemas.openxmlformats.org/officeDocument/2006/relationships/hyperlink" Target="https://wiki.umontreal.ca/download/attachments/79102900/Taxonomie_habiletes.agdi?version=1" TargetMode="External"/><Relationship Id="rId1" Type="http://schemas.openxmlformats.org/officeDocument/2006/relationships/slideLayout" Target="../slideLayouts/slideLayout9.xml"/><Relationship Id="rId4" Type="http://schemas.openxmlformats.org/officeDocument/2006/relationships/hyperlink" Target="https://wiki.umontreal.ca/download/attachments/79102900/Gabarit-REA.docx?version=1"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hyperlink" Target="https://wiki.umontreal.ca/download/attachments/79102900/Gabarit-REA.docx?version=1" TargetMode="External"/><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2" Type="http://schemas.openxmlformats.org/officeDocument/2006/relationships/hyperlink" Target="mailto:veronique.besancon@umontreal.ca" TargetMode="Externa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hyperlink" Target="http://www.infobourg.qc.ca/sections/chemises/afficheChemise.php?idChemise=44&amp;id=11246" TargetMode="External"/><Relationship Id="rId2" Type="http://schemas.openxmlformats.org/officeDocument/2006/relationships/hyperlink" Target="http://www.licef.teluq.uqam.ca/Portals/29/docs/pub/ingenierie/PROFETIC.doc" TargetMode="External"/><Relationship Id="rId1" Type="http://schemas.openxmlformats.org/officeDocument/2006/relationships/slideLayout" Target="../slideLayouts/slideLayout2.xml"/><Relationship Id="rId6" Type="http://schemas.openxmlformats.org/officeDocument/2006/relationships/hyperlink" Target="https://wiki.umontreal.ca/x/0oalB" TargetMode="External"/><Relationship Id="rId5" Type="http://schemas.openxmlformats.org/officeDocument/2006/relationships/hyperlink" Target="https://wiki.umontreal.ca/x/tAO3B" TargetMode="External"/><Relationship Id="rId4" Type="http://schemas.openxmlformats.org/officeDocument/2006/relationships/hyperlink" Target="http://www.licef.ca/R%C3%89ALISATIONS/MOT/MOTetMOTPlus%C3%80propos/tabid/1393/language/fr-FR/Default.aspx"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5.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572000" y="1680881"/>
            <a:ext cx="3352800" cy="2662519"/>
          </a:xfrm>
        </p:spPr>
        <p:txBody>
          <a:bodyPr>
            <a:normAutofit/>
          </a:bodyPr>
          <a:lstStyle/>
          <a:p>
            <a:r>
              <a:rPr lang="fr-CA" sz="3200" dirty="0" smtClean="0"/>
              <a:t>Introduction aux situations d’apprentissage en ligne…</a:t>
            </a:r>
            <a:endParaRPr lang="fr-CA" sz="3200" dirty="0"/>
          </a:p>
        </p:txBody>
      </p:sp>
      <p:sp>
        <p:nvSpPr>
          <p:cNvPr id="3" name="Sous-titre 2"/>
          <p:cNvSpPr>
            <a:spLocks noGrp="1"/>
          </p:cNvSpPr>
          <p:nvPr>
            <p:ph type="subTitle" idx="1"/>
          </p:nvPr>
        </p:nvSpPr>
        <p:spPr>
          <a:xfrm>
            <a:off x="4648200" y="4495800"/>
            <a:ext cx="3273552" cy="530352"/>
          </a:xfrm>
        </p:spPr>
        <p:txBody>
          <a:bodyPr/>
          <a:lstStyle/>
          <a:p>
            <a:r>
              <a:rPr lang="fr-CA" dirty="0" smtClean="0"/>
              <a:t>…à partir d’une S.A.E existante</a:t>
            </a:r>
            <a:endParaRPr lang="fr-CA" dirty="0"/>
          </a:p>
        </p:txBody>
      </p:sp>
      <p:sp>
        <p:nvSpPr>
          <p:cNvPr id="4" name="Rectangle 3"/>
          <p:cNvSpPr/>
          <p:nvPr/>
        </p:nvSpPr>
        <p:spPr>
          <a:xfrm>
            <a:off x="1115616" y="5301208"/>
            <a:ext cx="6984776" cy="923330"/>
          </a:xfrm>
          <a:prstGeom prst="rect">
            <a:avLst/>
          </a:prstGeom>
        </p:spPr>
        <p:txBody>
          <a:bodyPr wrap="square">
            <a:spAutoFit/>
          </a:bodyPr>
          <a:lstStyle/>
          <a:p>
            <a:pPr algn="r">
              <a:buFont typeface="Arial" pitchFamily="36" charset="0"/>
              <a:buNone/>
              <a:defRPr/>
            </a:pPr>
            <a:r>
              <a:rPr lang="en-US" dirty="0" smtClean="0">
                <a:latin typeface="Avant Garde" charset="0"/>
                <a:ea typeface="ＭＳ Ｐゴシック" pitchFamily="-108" charset="-128"/>
              </a:rPr>
              <a:t>2 </a:t>
            </a:r>
            <a:r>
              <a:rPr lang="en-US" dirty="0" err="1" smtClean="0">
                <a:latin typeface="Avant Garde" charset="0"/>
                <a:ea typeface="ＭＳ Ｐゴシック" pitchFamily="-108" charset="-128"/>
              </a:rPr>
              <a:t>novembre</a:t>
            </a:r>
            <a:r>
              <a:rPr lang="en-US" dirty="0" smtClean="0">
                <a:latin typeface="Avant Garde" charset="0"/>
                <a:ea typeface="ＭＳ Ｐゴシック" pitchFamily="-108" charset="-128"/>
              </a:rPr>
              <a:t> 2010</a:t>
            </a:r>
          </a:p>
          <a:p>
            <a:pPr algn="r">
              <a:buFont typeface="Arial" pitchFamily="36" charset="0"/>
              <a:buNone/>
              <a:defRPr/>
            </a:pPr>
            <a:r>
              <a:rPr lang="en-US" dirty="0" smtClean="0">
                <a:latin typeface="Avant Garde" charset="0"/>
                <a:ea typeface="ＭＳ Ｐゴシック" pitchFamily="-108" charset="-128"/>
              </a:rPr>
              <a:t>Support de </a:t>
            </a:r>
            <a:r>
              <a:rPr lang="en-US" dirty="0" err="1" smtClean="0">
                <a:latin typeface="Avant Garde" charset="0"/>
                <a:ea typeface="ＭＳ Ｐゴシック" pitchFamily="-108" charset="-128"/>
              </a:rPr>
              <a:t>présentation</a:t>
            </a:r>
            <a:endParaRPr lang="en-US" dirty="0" smtClean="0">
              <a:latin typeface="Avant Garde" charset="0"/>
              <a:ea typeface="ＭＳ Ｐゴシック" pitchFamily="-108" charset="-128"/>
            </a:endParaRPr>
          </a:p>
          <a:p>
            <a:pPr algn="r">
              <a:buFont typeface="Arial" pitchFamily="36" charset="0"/>
              <a:buNone/>
              <a:defRPr/>
            </a:pPr>
            <a:r>
              <a:rPr lang="en-US" dirty="0" err="1" smtClean="0">
                <a:latin typeface="Avant Garde" charset="0"/>
                <a:ea typeface="ＭＳ Ｐゴシック" pitchFamily="-108" charset="-128"/>
              </a:rPr>
              <a:t>Véronique</a:t>
            </a:r>
            <a:r>
              <a:rPr lang="en-US" dirty="0" smtClean="0">
                <a:latin typeface="Avant Garde" charset="0"/>
                <a:ea typeface="ＭＳ Ｐゴシック" pitchFamily="-108" charset="-128"/>
              </a:rPr>
              <a:t> </a:t>
            </a:r>
            <a:r>
              <a:rPr lang="en-US" dirty="0" err="1" smtClean="0">
                <a:latin typeface="Avant Garde" charset="0"/>
                <a:ea typeface="ＭＳ Ｐゴシック" pitchFamily="-108" charset="-128"/>
              </a:rPr>
              <a:t>Besançon</a:t>
            </a:r>
            <a:r>
              <a:rPr lang="en-US" dirty="0" smtClean="0">
                <a:latin typeface="Avant Garde" charset="0"/>
                <a:ea typeface="ＭＳ Ｐゴシック" pitchFamily="-108" charset="-128"/>
              </a:rPr>
              <a:t>, </a:t>
            </a:r>
            <a:r>
              <a:rPr lang="en-US" dirty="0" err="1" smtClean="0">
                <a:latin typeface="Avant Garde" charset="0"/>
                <a:ea typeface="ＭＳ Ｐゴシック" pitchFamily="-108" charset="-128"/>
              </a:rPr>
              <a:t>conseillère</a:t>
            </a:r>
            <a:r>
              <a:rPr lang="en-US" dirty="0" smtClean="0">
                <a:latin typeface="Avant Garde" charset="0"/>
                <a:ea typeface="ＭＳ Ｐゴシック" pitchFamily="-108" charset="-128"/>
              </a:rPr>
              <a:t> </a:t>
            </a:r>
            <a:r>
              <a:rPr lang="en-US" dirty="0" err="1" smtClean="0">
                <a:latin typeface="Avant Garde" charset="0"/>
                <a:ea typeface="ＭＳ Ｐゴシック" pitchFamily="-108" charset="-128"/>
              </a:rPr>
              <a:t>pédagogique</a:t>
            </a:r>
            <a:r>
              <a:rPr lang="en-US" dirty="0" smtClean="0">
                <a:latin typeface="Avant Garde" charset="0"/>
                <a:ea typeface="ＭＳ Ｐゴシック" pitchFamily="-108" charset="-128"/>
              </a:rPr>
              <a:t>, BENA</a:t>
            </a:r>
            <a:endParaRPr lang="en-US" dirty="0" smtClean="0">
              <a:latin typeface="Avant Garde" charset="0"/>
              <a:ea typeface="ＭＳ Ｐゴシック" pitchFamily="-108" charset="-128"/>
            </a:endParaRPr>
          </a:p>
        </p:txBody>
      </p:sp>
      <p:pic>
        <p:nvPicPr>
          <p:cNvPr id="6" name="Image 5" descr="UdeM_PMS.png"/>
          <p:cNvPicPr>
            <a:picLocks noChangeAspect="1"/>
          </p:cNvPicPr>
          <p:nvPr/>
        </p:nvPicPr>
        <p:blipFill>
          <a:blip r:embed="rId2" cstate="print"/>
          <a:stretch>
            <a:fillRect/>
          </a:stretch>
        </p:blipFill>
        <p:spPr>
          <a:xfrm>
            <a:off x="7216807" y="5949280"/>
            <a:ext cx="1927193" cy="908720"/>
          </a:xfrm>
          <a:prstGeom prst="rect">
            <a:avLst/>
          </a:prstGeom>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me 7"/>
          <p:cNvGraphicFramePr/>
          <p:nvPr/>
        </p:nvGraphicFramePr>
        <p:xfrm>
          <a:off x="1066800" y="3276600"/>
          <a:ext cx="7620000" cy="3581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Diagramme 3"/>
          <p:cNvGraphicFramePr/>
          <p:nvPr/>
        </p:nvGraphicFramePr>
        <p:xfrm>
          <a:off x="1143000" y="1447800"/>
          <a:ext cx="8001000" cy="17526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Rectangle 4"/>
          <p:cNvSpPr/>
          <p:nvPr/>
        </p:nvSpPr>
        <p:spPr>
          <a:xfrm>
            <a:off x="-262608" y="260648"/>
            <a:ext cx="7498904" cy="461665"/>
          </a:xfrm>
          <a:prstGeom prst="rect">
            <a:avLst/>
          </a:prstGeom>
        </p:spPr>
        <p:txBody>
          <a:bodyPr wrap="square">
            <a:spAutoFit/>
          </a:bodyPr>
          <a:lstStyle/>
          <a:p>
            <a:pPr algn="ctr"/>
            <a:r>
              <a:rPr lang="fr-CA" sz="2400" dirty="0" smtClean="0">
                <a:solidFill>
                  <a:schemeClr val="accent2">
                    <a:lumMod val="75000"/>
                  </a:schemeClr>
                </a:solidFill>
              </a:rPr>
              <a:t>Le </a:t>
            </a:r>
            <a:r>
              <a:rPr lang="fr-CA" sz="2400" b="1" dirty="0" err="1" smtClean="0">
                <a:solidFill>
                  <a:schemeClr val="accent2">
                    <a:lumMod val="75000"/>
                  </a:schemeClr>
                </a:solidFill>
              </a:rPr>
              <a:t>e-learning</a:t>
            </a:r>
            <a:r>
              <a:rPr lang="fr-CA" sz="2400" dirty="0" smtClean="0">
                <a:solidFill>
                  <a:schemeClr val="accent2">
                    <a:lumMod val="75000"/>
                  </a:schemeClr>
                </a:solidFill>
              </a:rPr>
              <a:t> est né de la </a:t>
            </a:r>
            <a:r>
              <a:rPr lang="fr-CA" sz="2400" b="1" dirty="0" smtClean="0">
                <a:solidFill>
                  <a:schemeClr val="accent2">
                    <a:lumMod val="75000"/>
                  </a:schemeClr>
                </a:solidFill>
              </a:rPr>
              <a:t>révolution numérique  </a:t>
            </a:r>
            <a:endParaRPr lang="fr-CA" sz="24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e 4"/>
          <p:cNvGraphicFramePr/>
          <p:nvPr/>
        </p:nvGraphicFramePr>
        <p:xfrm>
          <a:off x="0" y="2057400"/>
          <a:ext cx="91440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6868" name="ZoneTexte 5"/>
          <p:cNvSpPr txBox="1">
            <a:spLocks noChangeArrowheads="1"/>
          </p:cNvSpPr>
          <p:nvPr/>
        </p:nvSpPr>
        <p:spPr bwMode="auto">
          <a:xfrm>
            <a:off x="0" y="6581775"/>
            <a:ext cx="9144000" cy="276225"/>
          </a:xfrm>
          <a:prstGeom prst="rect">
            <a:avLst/>
          </a:prstGeom>
          <a:noFill/>
          <a:ln w="9525">
            <a:noFill/>
            <a:miter lim="800000"/>
            <a:headEnd/>
            <a:tailEnd/>
          </a:ln>
        </p:spPr>
        <p:txBody>
          <a:bodyPr>
            <a:prstTxWarp prst="textNoShape">
              <a:avLst/>
            </a:prstTxWarp>
            <a:spAutoFit/>
          </a:bodyPr>
          <a:lstStyle/>
          <a:p>
            <a:pPr algn="r"/>
            <a:r>
              <a:rPr lang="en-CA" sz="1200" b="0">
                <a:solidFill>
                  <a:srgbClr val="595959"/>
                </a:solidFill>
              </a:rPr>
              <a:t>Ouvrage collectif sous la direction de Michel Arnaud. Pédagogie en ligne, méthodes et outils. Educaweb, Paris , 2007.</a:t>
            </a:r>
            <a:endParaRPr lang="fr-FR" sz="1200" b="0">
              <a:solidFill>
                <a:srgbClr val="595959"/>
              </a:solidFill>
            </a:endParaRPr>
          </a:p>
        </p:txBody>
      </p:sp>
      <p:sp>
        <p:nvSpPr>
          <p:cNvPr id="36869" name="ZoneTexte 8"/>
          <p:cNvSpPr txBox="1">
            <a:spLocks noChangeArrowheads="1"/>
          </p:cNvSpPr>
          <p:nvPr/>
        </p:nvSpPr>
        <p:spPr bwMode="auto">
          <a:xfrm>
            <a:off x="9144000" y="3581400"/>
            <a:ext cx="184150" cy="369888"/>
          </a:xfrm>
          <a:prstGeom prst="rect">
            <a:avLst/>
          </a:prstGeom>
          <a:noFill/>
          <a:ln w="9525">
            <a:noFill/>
            <a:miter lim="800000"/>
            <a:headEnd/>
            <a:tailEnd/>
          </a:ln>
        </p:spPr>
        <p:txBody>
          <a:bodyPr wrap="none">
            <a:prstTxWarp prst="textNoShape">
              <a:avLst/>
            </a:prstTxWarp>
            <a:spAutoFit/>
          </a:bodyPr>
          <a:lstStyle/>
          <a:p>
            <a:endParaRPr lang="fr-FR"/>
          </a:p>
        </p:txBody>
      </p:sp>
      <p:sp>
        <p:nvSpPr>
          <p:cNvPr id="6" name="Rectangle 5"/>
          <p:cNvSpPr/>
          <p:nvPr/>
        </p:nvSpPr>
        <p:spPr>
          <a:xfrm>
            <a:off x="0" y="170637"/>
            <a:ext cx="7452320" cy="954107"/>
          </a:xfrm>
          <a:prstGeom prst="rect">
            <a:avLst/>
          </a:prstGeom>
        </p:spPr>
        <p:txBody>
          <a:bodyPr wrap="square">
            <a:spAutoFit/>
          </a:bodyPr>
          <a:lstStyle/>
          <a:p>
            <a:pPr lvl="0"/>
            <a:r>
              <a:rPr lang="fr-CA" sz="2800" dirty="0" smtClean="0">
                <a:solidFill>
                  <a:schemeClr val="accent2">
                    <a:lumMod val="75000"/>
                  </a:schemeClr>
                </a:solidFill>
              </a:rPr>
              <a:t>Les </a:t>
            </a:r>
            <a:r>
              <a:rPr lang="fr-CA" sz="2800" b="1" dirty="0" smtClean="0">
                <a:solidFill>
                  <a:schemeClr val="accent2">
                    <a:lumMod val="75000"/>
                  </a:schemeClr>
                </a:solidFill>
              </a:rPr>
              <a:t>caractéristiques</a:t>
            </a:r>
            <a:r>
              <a:rPr lang="fr-CA" sz="2800" dirty="0" smtClean="0">
                <a:solidFill>
                  <a:schemeClr val="accent2">
                    <a:lumMod val="75000"/>
                  </a:schemeClr>
                </a:solidFill>
              </a:rPr>
              <a:t> </a:t>
            </a:r>
            <a:br>
              <a:rPr lang="fr-CA" sz="2800" dirty="0" smtClean="0">
                <a:solidFill>
                  <a:schemeClr val="accent2">
                    <a:lumMod val="75000"/>
                  </a:schemeClr>
                </a:solidFill>
              </a:rPr>
            </a:br>
            <a:r>
              <a:rPr lang="fr-CA" sz="2800" dirty="0" smtClean="0">
                <a:solidFill>
                  <a:schemeClr val="accent2">
                    <a:lumMod val="75000"/>
                  </a:schemeClr>
                </a:solidFill>
              </a:rPr>
              <a:t>de la situation de formation </a:t>
            </a:r>
            <a:r>
              <a:rPr lang="fr-CA" sz="2800" b="1" dirty="0" smtClean="0">
                <a:solidFill>
                  <a:schemeClr val="accent2">
                    <a:lumMod val="75000"/>
                  </a:schemeClr>
                </a:solidFill>
              </a:rPr>
              <a:t>ont changé </a:t>
            </a:r>
            <a:endParaRPr lang="fr-CA" sz="28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857860AA-1CD8-C646-95AD-16A1A5B2BEDF}"/>
                                            </p:graphic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graphicEl>
                                              <a:dgm id="{83B40FCB-F82C-9442-BA32-710FCB5EE452}"/>
                                            </p:graphic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graphicEl>
                                              <a:dgm id="{E008BB7A-65BD-D54B-A097-E0476DFB8CFD}"/>
                                            </p:graphic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graphicEl>
                                              <a:dgm id="{9C7C9F44-69BA-BB4E-9ED4-3A245840A13C}"/>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graphicEl>
                                              <a:dgm id="{42AD21C9-4B09-0141-8E3A-24703C9A6380}"/>
                                            </p:graphic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
                                            <p:graphicEl>
                                              <a:dgm id="{0CFCF4C2-F389-604A-90F5-003CCCC4917E}"/>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uiExpand="1">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5"/>
          <p:cNvGrpSpPr/>
          <p:nvPr/>
        </p:nvGrpSpPr>
        <p:grpSpPr>
          <a:xfrm>
            <a:off x="899592" y="1700808"/>
            <a:ext cx="2448272" cy="5157192"/>
            <a:chOff x="6" y="0"/>
            <a:chExt cx="2140847" cy="2624236"/>
          </a:xfrm>
          <a:solidFill>
            <a:srgbClr val="FFFFFF"/>
          </a:solidFill>
          <a:effectLst>
            <a:outerShdw blurRad="63500" sx="102000" sy="102000" algn="ctr">
              <a:srgbClr val="000000">
                <a:alpha val="43000"/>
              </a:srgbClr>
            </a:outerShdw>
          </a:effectLst>
          <a:scene3d>
            <a:camera prst="orthographicFront"/>
            <a:lightRig rig="flat" dir="t"/>
          </a:scene3d>
        </p:grpSpPr>
        <p:sp>
          <p:nvSpPr>
            <p:cNvPr id="7" name="Rectangle à coins arrondis 6"/>
            <p:cNvSpPr/>
            <p:nvPr/>
          </p:nvSpPr>
          <p:spPr>
            <a:xfrm>
              <a:off x="6" y="0"/>
              <a:ext cx="2140847" cy="2624236"/>
            </a:xfrm>
            <a:prstGeom prst="roundRect">
              <a:avLst>
                <a:gd name="adj" fmla="val 10000"/>
              </a:avLst>
            </a:prstGeom>
            <a:grpFill/>
            <a:ln/>
          </p:spPr>
          <p:style>
            <a:lnRef idx="1">
              <a:schemeClr val="accent1"/>
            </a:lnRef>
            <a:fillRef idx="2">
              <a:schemeClr val="accent1"/>
            </a:fillRef>
            <a:effectRef idx="1">
              <a:schemeClr val="accent1"/>
            </a:effectRef>
            <a:fontRef idx="minor">
              <a:schemeClr val="dk1"/>
            </a:fontRef>
          </p:style>
        </p:sp>
        <p:sp>
          <p:nvSpPr>
            <p:cNvPr id="8" name="Rectangle 7"/>
            <p:cNvSpPr/>
            <p:nvPr/>
          </p:nvSpPr>
          <p:spPr>
            <a:xfrm>
              <a:off x="62709" y="62703"/>
              <a:ext cx="2015441" cy="2498830"/>
            </a:xfrm>
            <a:prstGeom prst="rect">
              <a:avLst/>
            </a:prstGeom>
            <a:grpFill/>
            <a:ln/>
          </p:spPr>
          <p:style>
            <a:lnRef idx="1">
              <a:schemeClr val="accent1"/>
            </a:lnRef>
            <a:fillRef idx="2">
              <a:schemeClr val="accent1"/>
            </a:fillRef>
            <a:effectRef idx="1">
              <a:schemeClr val="accent1"/>
            </a:effectRef>
            <a:fontRef idx="minor">
              <a:schemeClr val="dk1"/>
            </a:fontRef>
          </p:style>
          <p:txBody>
            <a:bodyPr lIns="57150" tIns="57150" rIns="57150" bIns="57150" spcCol="1270" anchor="ctr"/>
            <a:lstStyle/>
            <a:p>
              <a:pPr defTabSz="666750">
                <a:lnSpc>
                  <a:spcPct val="90000"/>
                </a:lnSpc>
                <a:spcAft>
                  <a:spcPct val="35000"/>
                </a:spcAft>
                <a:defRPr/>
              </a:pPr>
              <a:r>
                <a:rPr lang="fr-CA" sz="2000" b="1" dirty="0">
                  <a:solidFill>
                    <a:schemeClr val="accent1">
                      <a:lumMod val="50000"/>
                    </a:schemeClr>
                  </a:solidFill>
                </a:rPr>
                <a:t>La </a:t>
              </a:r>
              <a:r>
                <a:rPr lang="fr-CA" sz="2000" b="1" dirty="0" smtClean="0">
                  <a:solidFill>
                    <a:schemeClr val="accent1">
                      <a:lumMod val="50000"/>
                    </a:schemeClr>
                  </a:solidFill>
                </a:rPr>
                <a:t>formation</a:t>
              </a:r>
              <a:r>
                <a:rPr lang="fr-CA" sz="2000" dirty="0" smtClean="0">
                  <a:solidFill>
                    <a:schemeClr val="accent1">
                      <a:lumMod val="50000"/>
                    </a:schemeClr>
                  </a:solidFill>
                </a:rPr>
                <a:t/>
              </a:r>
              <a:br>
                <a:rPr lang="fr-CA" sz="2000" dirty="0" smtClean="0">
                  <a:solidFill>
                    <a:schemeClr val="accent1">
                      <a:lumMod val="50000"/>
                    </a:schemeClr>
                  </a:solidFill>
                </a:rPr>
              </a:br>
              <a:r>
                <a:rPr lang="fr-CA" sz="2000" dirty="0" smtClean="0">
                  <a:solidFill>
                    <a:schemeClr val="accent1">
                      <a:lumMod val="50000"/>
                    </a:schemeClr>
                  </a:solidFill>
                </a:rPr>
                <a:t/>
              </a:r>
              <a:br>
                <a:rPr lang="fr-CA" sz="2000" dirty="0" smtClean="0">
                  <a:solidFill>
                    <a:schemeClr val="accent1">
                      <a:lumMod val="50000"/>
                    </a:schemeClr>
                  </a:solidFill>
                </a:rPr>
              </a:br>
              <a:r>
                <a:rPr lang="fr-CA" sz="2000" dirty="0" smtClean="0">
                  <a:solidFill>
                    <a:schemeClr val="accent1">
                      <a:lumMod val="50000"/>
                    </a:schemeClr>
                  </a:solidFill>
                </a:rPr>
                <a:t/>
              </a:r>
              <a:br>
                <a:rPr lang="fr-CA" sz="2000" dirty="0" smtClean="0">
                  <a:solidFill>
                    <a:schemeClr val="accent1">
                      <a:lumMod val="50000"/>
                    </a:schemeClr>
                  </a:solidFill>
                </a:rPr>
              </a:br>
              <a:r>
                <a:rPr lang="fr-CA" sz="2000" dirty="0" smtClean="0">
                  <a:solidFill>
                    <a:schemeClr val="accent1">
                      <a:lumMod val="50000"/>
                    </a:schemeClr>
                  </a:solidFill>
                </a:rPr>
                <a:t/>
              </a:r>
              <a:br>
                <a:rPr lang="fr-CA" sz="2000" dirty="0" smtClean="0">
                  <a:solidFill>
                    <a:schemeClr val="accent1">
                      <a:lumMod val="50000"/>
                    </a:schemeClr>
                  </a:solidFill>
                </a:rPr>
              </a:br>
              <a:r>
                <a:rPr lang="fr-CA" sz="2000" dirty="0" smtClean="0">
                  <a:solidFill>
                    <a:schemeClr val="accent1">
                      <a:lumMod val="50000"/>
                    </a:schemeClr>
                  </a:solidFill>
                </a:rPr>
                <a:t/>
              </a:r>
              <a:br>
                <a:rPr lang="fr-CA" sz="2000" dirty="0" smtClean="0">
                  <a:solidFill>
                    <a:schemeClr val="accent1">
                      <a:lumMod val="50000"/>
                    </a:schemeClr>
                  </a:solidFill>
                </a:rPr>
              </a:br>
              <a:r>
                <a:rPr lang="fr-CA" sz="2000" dirty="0" smtClean="0">
                  <a:solidFill>
                    <a:schemeClr val="accent1">
                      <a:lumMod val="50000"/>
                    </a:schemeClr>
                  </a:solidFill>
                </a:rPr>
                <a:t/>
              </a:r>
              <a:br>
                <a:rPr lang="fr-CA" sz="2000" dirty="0" smtClean="0">
                  <a:solidFill>
                    <a:schemeClr val="accent1">
                      <a:lumMod val="50000"/>
                    </a:schemeClr>
                  </a:solidFill>
                </a:rPr>
              </a:br>
              <a:r>
                <a:rPr lang="fr-CA" sz="2000" dirty="0" smtClean="0">
                  <a:solidFill>
                    <a:schemeClr val="accent1">
                      <a:lumMod val="50000"/>
                    </a:schemeClr>
                  </a:solidFill>
                </a:rPr>
                <a:t>- </a:t>
              </a:r>
              <a:r>
                <a:rPr lang="fr-CA" dirty="0" smtClean="0">
                  <a:solidFill>
                    <a:schemeClr val="accent1">
                      <a:lumMod val="50000"/>
                    </a:schemeClr>
                  </a:solidFill>
                </a:rPr>
                <a:t>Transmettre les savoirs </a:t>
              </a:r>
              <a:endParaRPr lang="fr-FR" dirty="0" smtClean="0">
                <a:solidFill>
                  <a:schemeClr val="accent1">
                    <a:lumMod val="50000"/>
                  </a:schemeClr>
                </a:solidFill>
              </a:endParaRPr>
            </a:p>
            <a:p>
              <a:pPr defTabSz="666750">
                <a:lnSpc>
                  <a:spcPct val="90000"/>
                </a:lnSpc>
                <a:spcAft>
                  <a:spcPct val="35000"/>
                </a:spcAft>
                <a:defRPr/>
              </a:pPr>
              <a:r>
                <a:rPr lang="fr-CA" dirty="0" smtClean="0">
                  <a:solidFill>
                    <a:schemeClr val="accent1">
                      <a:lumMod val="50000"/>
                    </a:schemeClr>
                  </a:solidFill>
                </a:rPr>
                <a:t>- Accompagner le développement de compétences</a:t>
              </a:r>
            </a:p>
            <a:p>
              <a:pPr defTabSz="666750">
                <a:lnSpc>
                  <a:spcPct val="90000"/>
                </a:lnSpc>
                <a:spcAft>
                  <a:spcPct val="35000"/>
                </a:spcAft>
                <a:defRPr/>
              </a:pPr>
              <a:endParaRPr lang="fr-CA" sz="2000" dirty="0">
                <a:solidFill>
                  <a:schemeClr val="accent1">
                    <a:lumMod val="50000"/>
                  </a:schemeClr>
                </a:solidFill>
              </a:endParaRPr>
            </a:p>
          </p:txBody>
        </p:sp>
      </p:grpSp>
      <p:grpSp>
        <p:nvGrpSpPr>
          <p:cNvPr id="3" name="Groupe 8"/>
          <p:cNvGrpSpPr/>
          <p:nvPr/>
        </p:nvGrpSpPr>
        <p:grpSpPr>
          <a:xfrm>
            <a:off x="5436096" y="1676400"/>
            <a:ext cx="2304256" cy="1926756"/>
            <a:chOff x="3745205" y="749693"/>
            <a:chExt cx="2140847" cy="2700694"/>
          </a:xfrm>
          <a:solidFill>
            <a:srgbClr val="FFFFFF"/>
          </a:solidFill>
          <a:effectLst>
            <a:outerShdw blurRad="63500" sx="102000" sy="102000" algn="ctr">
              <a:srgbClr val="000000">
                <a:alpha val="43000"/>
              </a:srgbClr>
            </a:outerShdw>
          </a:effectLst>
          <a:scene3d>
            <a:camera prst="orthographicFront"/>
            <a:lightRig rig="flat" dir="t"/>
          </a:scene3d>
        </p:grpSpPr>
        <p:sp>
          <p:nvSpPr>
            <p:cNvPr id="10" name="Rectangle à coins arrondis 9"/>
            <p:cNvSpPr/>
            <p:nvPr/>
          </p:nvSpPr>
          <p:spPr>
            <a:xfrm>
              <a:off x="3745205" y="826152"/>
              <a:ext cx="2140847" cy="2624235"/>
            </a:xfrm>
            <a:prstGeom prst="roundRect">
              <a:avLst>
                <a:gd name="adj" fmla="val 10000"/>
              </a:avLst>
            </a:prstGeom>
            <a:grpFill/>
            <a:ln>
              <a:solidFill>
                <a:schemeClr val="accent1">
                  <a:lumMod val="50000"/>
                </a:schemeClr>
              </a:solidFill>
            </a:ln>
          </p:spPr>
          <p:style>
            <a:lnRef idx="1">
              <a:schemeClr val="accent2"/>
            </a:lnRef>
            <a:fillRef idx="3">
              <a:schemeClr val="accent2"/>
            </a:fillRef>
            <a:effectRef idx="2">
              <a:schemeClr val="accent2"/>
            </a:effectRef>
            <a:fontRef idx="minor">
              <a:schemeClr val="lt1"/>
            </a:fontRef>
          </p:style>
        </p:sp>
        <p:sp>
          <p:nvSpPr>
            <p:cNvPr id="11" name="Rectangle 10"/>
            <p:cNvSpPr/>
            <p:nvPr/>
          </p:nvSpPr>
          <p:spPr>
            <a:xfrm>
              <a:off x="3807908" y="749693"/>
              <a:ext cx="2015441" cy="2498830"/>
            </a:xfrm>
            <a:prstGeom prst="rect">
              <a:avLst/>
            </a:prstGeom>
            <a:grpFill/>
            <a:ln/>
          </p:spPr>
          <p:style>
            <a:lnRef idx="1">
              <a:schemeClr val="accent1"/>
            </a:lnRef>
            <a:fillRef idx="2">
              <a:schemeClr val="accent1"/>
            </a:fillRef>
            <a:effectRef idx="1">
              <a:schemeClr val="accent1"/>
            </a:effectRef>
            <a:fontRef idx="minor">
              <a:schemeClr val="dk1"/>
            </a:fontRef>
          </p:style>
          <p:txBody>
            <a:bodyPr lIns="57150" tIns="57150" rIns="57150" bIns="57150" spcCol="1270" anchor="ctr"/>
            <a:lstStyle/>
            <a:p>
              <a:pPr defTabSz="666750">
                <a:lnSpc>
                  <a:spcPct val="90000"/>
                </a:lnSpc>
                <a:spcAft>
                  <a:spcPct val="35000"/>
                </a:spcAft>
                <a:defRPr/>
              </a:pPr>
              <a:r>
                <a:rPr lang="fr-CA" sz="2000" b="1" dirty="0">
                  <a:solidFill>
                    <a:schemeClr val="accent1">
                      <a:lumMod val="50000"/>
                    </a:schemeClr>
                  </a:solidFill>
                </a:rPr>
                <a:t>La formation </a:t>
              </a:r>
              <a:br>
                <a:rPr lang="fr-CA" sz="2000" b="1" dirty="0">
                  <a:solidFill>
                    <a:schemeClr val="accent1">
                      <a:lumMod val="50000"/>
                    </a:schemeClr>
                  </a:solidFill>
                </a:rPr>
              </a:br>
              <a:r>
                <a:rPr lang="fr-CA" sz="2000" b="1" dirty="0">
                  <a:solidFill>
                    <a:schemeClr val="accent1">
                      <a:lumMod val="50000"/>
                    </a:schemeClr>
                  </a:solidFill>
                </a:rPr>
                <a:t>en ligne</a:t>
              </a:r>
            </a:p>
          </p:txBody>
        </p:sp>
      </p:grpSp>
      <p:grpSp>
        <p:nvGrpSpPr>
          <p:cNvPr id="5" name="Groupe 14"/>
          <p:cNvGrpSpPr/>
          <p:nvPr/>
        </p:nvGrpSpPr>
        <p:grpSpPr>
          <a:xfrm>
            <a:off x="4447377" y="3387748"/>
            <a:ext cx="2356871" cy="3470252"/>
            <a:chOff x="2399927" y="2603105"/>
            <a:chExt cx="2356871" cy="2624236"/>
          </a:xfrm>
          <a:noFill/>
          <a:scene3d>
            <a:camera prst="orthographicFront"/>
            <a:lightRig rig="flat" dir="t"/>
          </a:scene3d>
        </p:grpSpPr>
        <p:sp>
          <p:nvSpPr>
            <p:cNvPr id="19" name="Rectangle à coins arrondis 18"/>
            <p:cNvSpPr/>
            <p:nvPr/>
          </p:nvSpPr>
          <p:spPr>
            <a:xfrm>
              <a:off x="2399927" y="2603105"/>
              <a:ext cx="2356871" cy="2624236"/>
            </a:xfrm>
            <a:prstGeom prst="roundRect">
              <a:avLst>
                <a:gd name="adj" fmla="val 10000"/>
              </a:avLst>
            </a:prstGeom>
            <a:grpFill/>
            <a:ln>
              <a:solidFill>
                <a:schemeClr val="accent1">
                  <a:lumMod val="50000"/>
                </a:schemeClr>
              </a:solidFill>
            </a:ln>
          </p:spPr>
          <p:style>
            <a:lnRef idx="1">
              <a:schemeClr val="accent2"/>
            </a:lnRef>
            <a:fillRef idx="3">
              <a:schemeClr val="accent2"/>
            </a:fillRef>
            <a:effectRef idx="2">
              <a:schemeClr val="accent2"/>
            </a:effectRef>
            <a:fontRef idx="minor">
              <a:schemeClr val="lt1"/>
            </a:fontRef>
          </p:style>
        </p:sp>
        <p:sp>
          <p:nvSpPr>
            <p:cNvPr id="20" name="Rectangle 19"/>
            <p:cNvSpPr/>
            <p:nvPr/>
          </p:nvSpPr>
          <p:spPr>
            <a:xfrm>
              <a:off x="2568507" y="2641380"/>
              <a:ext cx="2015441" cy="2498829"/>
            </a:xfrm>
            <a:prstGeom prst="rect">
              <a:avLst/>
            </a:prstGeom>
            <a:grpFill/>
            <a:ln>
              <a:solidFill>
                <a:schemeClr val="accent1">
                  <a:lumMod val="50000"/>
                </a:schemeClr>
              </a:solidFill>
            </a:ln>
          </p:spPr>
          <p:style>
            <a:lnRef idx="1">
              <a:schemeClr val="accent2"/>
            </a:lnRef>
            <a:fillRef idx="3">
              <a:schemeClr val="accent2"/>
            </a:fillRef>
            <a:effectRef idx="2">
              <a:schemeClr val="accent2"/>
            </a:effectRef>
            <a:fontRef idx="minor">
              <a:schemeClr val="lt1"/>
            </a:fontRef>
          </p:style>
          <p:txBody>
            <a:bodyPr lIns="57150" tIns="57150" rIns="57150" bIns="57150" spcCol="1270" anchor="ctr"/>
            <a:lstStyle/>
            <a:p>
              <a:pPr defTabSz="666750">
                <a:lnSpc>
                  <a:spcPct val="90000"/>
                </a:lnSpc>
                <a:spcAft>
                  <a:spcPct val="35000"/>
                </a:spcAft>
                <a:defRPr/>
              </a:pPr>
              <a:r>
                <a:rPr lang="fr-CA" sz="1500" b="1" dirty="0">
                  <a:solidFill>
                    <a:schemeClr val="accent1">
                      <a:lumMod val="50000"/>
                    </a:schemeClr>
                  </a:solidFill>
                </a:rPr>
                <a:t>Dispositif d’apprentissage en ligne </a:t>
              </a:r>
            </a:p>
            <a:p>
              <a:pPr defTabSz="666750">
                <a:lnSpc>
                  <a:spcPct val="90000"/>
                </a:lnSpc>
                <a:spcAft>
                  <a:spcPct val="35000"/>
                </a:spcAft>
                <a:defRPr/>
              </a:pPr>
              <a:r>
                <a:rPr lang="fr-CA" sz="1500" b="0" dirty="0">
                  <a:solidFill>
                    <a:schemeClr val="accent1">
                      <a:lumMod val="50000"/>
                    </a:schemeClr>
                  </a:solidFill>
                </a:rPr>
                <a:t>- Communauté d’apprenants</a:t>
              </a:r>
            </a:p>
            <a:p>
              <a:pPr defTabSz="666750">
                <a:lnSpc>
                  <a:spcPct val="90000"/>
                </a:lnSpc>
                <a:spcAft>
                  <a:spcPct val="35000"/>
                </a:spcAft>
                <a:buFontTx/>
                <a:buChar char="-"/>
                <a:defRPr/>
              </a:pPr>
              <a:r>
                <a:rPr lang="fr-CA" sz="1500" b="0" dirty="0">
                  <a:solidFill>
                    <a:schemeClr val="accent1">
                      <a:lumMod val="50000"/>
                    </a:schemeClr>
                  </a:solidFill>
                </a:rPr>
                <a:t>Des contenus textuels et multimédias didactiques</a:t>
              </a:r>
              <a:endParaRPr lang="fr-FR" sz="1500" b="0" dirty="0">
                <a:solidFill>
                  <a:schemeClr val="accent1">
                    <a:lumMod val="50000"/>
                  </a:schemeClr>
                </a:solidFill>
              </a:endParaRPr>
            </a:p>
            <a:p>
              <a:pPr defTabSz="666750">
                <a:lnSpc>
                  <a:spcPct val="90000"/>
                </a:lnSpc>
                <a:spcAft>
                  <a:spcPct val="35000"/>
                </a:spcAft>
                <a:buFontTx/>
                <a:buChar char="-"/>
                <a:defRPr/>
              </a:pPr>
              <a:r>
                <a:rPr lang="fr-CA" sz="1500" b="0" dirty="0">
                  <a:solidFill>
                    <a:schemeClr val="accent1">
                      <a:lumMod val="50000"/>
                    </a:schemeClr>
                  </a:solidFill>
                </a:rPr>
                <a:t>Un encadrement pédagogique</a:t>
              </a:r>
            </a:p>
            <a:p>
              <a:pPr defTabSz="666750">
                <a:lnSpc>
                  <a:spcPct val="90000"/>
                </a:lnSpc>
                <a:spcAft>
                  <a:spcPct val="35000"/>
                </a:spcAft>
                <a:buFontTx/>
                <a:buChar char="-"/>
                <a:defRPr/>
              </a:pPr>
              <a:r>
                <a:rPr lang="fr-CA" sz="1500" b="0" dirty="0">
                  <a:solidFill>
                    <a:schemeClr val="accent1">
                      <a:lumMod val="50000"/>
                    </a:schemeClr>
                  </a:solidFill>
                </a:rPr>
                <a:t>Une plateforme d’apprentissage</a:t>
              </a:r>
              <a:endParaRPr lang="fr-CA" sz="1500" dirty="0">
                <a:solidFill>
                  <a:schemeClr val="accent1">
                    <a:lumMod val="50000"/>
                  </a:schemeClr>
                </a:solidFill>
              </a:endParaRPr>
            </a:p>
          </p:txBody>
        </p:sp>
      </p:grpSp>
      <p:grpSp>
        <p:nvGrpSpPr>
          <p:cNvPr id="6" name="Groupe 15"/>
          <p:cNvGrpSpPr/>
          <p:nvPr/>
        </p:nvGrpSpPr>
        <p:grpSpPr>
          <a:xfrm>
            <a:off x="6751633" y="3366296"/>
            <a:ext cx="2392367" cy="3491704"/>
            <a:chOff x="5011608" y="2820987"/>
            <a:chExt cx="2140847" cy="2624236"/>
          </a:xfrm>
          <a:noFill/>
          <a:scene3d>
            <a:camera prst="orthographicFront"/>
            <a:lightRig rig="flat" dir="t"/>
          </a:scene3d>
        </p:grpSpPr>
        <p:sp>
          <p:nvSpPr>
            <p:cNvPr id="17" name="Rectangle à coins arrondis 16"/>
            <p:cNvSpPr/>
            <p:nvPr/>
          </p:nvSpPr>
          <p:spPr>
            <a:xfrm>
              <a:off x="5011608" y="2820987"/>
              <a:ext cx="2140847" cy="2624236"/>
            </a:xfrm>
            <a:prstGeom prst="roundRect">
              <a:avLst>
                <a:gd name="adj" fmla="val 10000"/>
              </a:avLst>
            </a:prstGeom>
            <a:grpFill/>
            <a:ln>
              <a:solidFill>
                <a:schemeClr val="accent1">
                  <a:lumMod val="50000"/>
                </a:schemeClr>
              </a:solidFill>
            </a:ln>
          </p:spPr>
          <p:style>
            <a:lnRef idx="1">
              <a:schemeClr val="accent2"/>
            </a:lnRef>
            <a:fillRef idx="3">
              <a:schemeClr val="accent2"/>
            </a:fillRef>
            <a:effectRef idx="2">
              <a:schemeClr val="accent2"/>
            </a:effectRef>
            <a:fontRef idx="minor">
              <a:schemeClr val="lt1"/>
            </a:fontRef>
          </p:style>
        </p:sp>
        <p:sp>
          <p:nvSpPr>
            <p:cNvPr id="18" name="Rectangle 17"/>
            <p:cNvSpPr/>
            <p:nvPr/>
          </p:nvSpPr>
          <p:spPr>
            <a:xfrm>
              <a:off x="5074311" y="2883690"/>
              <a:ext cx="2015441" cy="2498830"/>
            </a:xfrm>
            <a:prstGeom prst="rect">
              <a:avLst/>
            </a:prstGeom>
            <a:grpFill/>
            <a:ln>
              <a:solidFill>
                <a:schemeClr val="accent1">
                  <a:lumMod val="50000"/>
                </a:schemeClr>
              </a:solidFill>
            </a:ln>
          </p:spPr>
          <p:style>
            <a:lnRef idx="1">
              <a:schemeClr val="accent2"/>
            </a:lnRef>
            <a:fillRef idx="3">
              <a:schemeClr val="accent2"/>
            </a:fillRef>
            <a:effectRef idx="2">
              <a:schemeClr val="accent2"/>
            </a:effectRef>
            <a:fontRef idx="minor">
              <a:schemeClr val="lt1"/>
            </a:fontRef>
          </p:style>
          <p:txBody>
            <a:bodyPr lIns="57150" tIns="57150" rIns="57150" bIns="57150" spcCol="1270" anchor="ctr"/>
            <a:lstStyle/>
            <a:p>
              <a:pPr defTabSz="666750">
                <a:lnSpc>
                  <a:spcPct val="90000"/>
                </a:lnSpc>
                <a:spcAft>
                  <a:spcPct val="35000"/>
                </a:spcAft>
                <a:defRPr/>
              </a:pPr>
              <a:endParaRPr lang="fr-FR" sz="1500" b="0" dirty="0">
                <a:solidFill>
                  <a:schemeClr val="accent1">
                    <a:lumMod val="50000"/>
                  </a:schemeClr>
                </a:solidFill>
              </a:endParaRPr>
            </a:p>
            <a:p>
              <a:pPr defTabSz="666750">
                <a:lnSpc>
                  <a:spcPct val="90000"/>
                </a:lnSpc>
                <a:spcAft>
                  <a:spcPct val="35000"/>
                </a:spcAft>
                <a:defRPr/>
              </a:pPr>
              <a:r>
                <a:rPr lang="fr-CA" sz="1500" b="1" dirty="0">
                  <a:solidFill>
                    <a:schemeClr val="accent1">
                      <a:lumMod val="50000"/>
                    </a:schemeClr>
                  </a:solidFill>
                </a:rPr>
                <a:t>Redéfinition culturelle des pratiques d’intervention éducative</a:t>
              </a:r>
            </a:p>
            <a:p>
              <a:pPr defTabSz="666750">
                <a:lnSpc>
                  <a:spcPct val="90000"/>
                </a:lnSpc>
                <a:spcAft>
                  <a:spcPct val="35000"/>
                </a:spcAft>
                <a:defRPr/>
              </a:pPr>
              <a:endParaRPr lang="fr-CA" sz="1500" dirty="0">
                <a:solidFill>
                  <a:schemeClr val="accent1">
                    <a:lumMod val="50000"/>
                  </a:schemeClr>
                </a:solidFill>
              </a:endParaRPr>
            </a:p>
            <a:p>
              <a:pPr defTabSz="666750">
                <a:lnSpc>
                  <a:spcPct val="90000"/>
                </a:lnSpc>
                <a:spcAft>
                  <a:spcPct val="35000"/>
                </a:spcAft>
                <a:defRPr/>
              </a:pPr>
              <a:r>
                <a:rPr lang="fr-CA" sz="1500" b="0" dirty="0">
                  <a:solidFill>
                    <a:schemeClr val="accent1">
                      <a:lumMod val="50000"/>
                    </a:schemeClr>
                  </a:solidFill>
                </a:rPr>
                <a:t>Les outils numériques en réseaux permettent </a:t>
              </a:r>
              <a:br>
                <a:rPr lang="fr-CA" sz="1500" b="0" dirty="0">
                  <a:solidFill>
                    <a:schemeClr val="accent1">
                      <a:lumMod val="50000"/>
                    </a:schemeClr>
                  </a:solidFill>
                </a:rPr>
              </a:br>
              <a:r>
                <a:rPr lang="fr-CA" sz="1500" b="0" dirty="0">
                  <a:solidFill>
                    <a:schemeClr val="accent1">
                      <a:lumMod val="50000"/>
                    </a:schemeClr>
                  </a:solidFill>
                </a:rPr>
                <a:t>des </a:t>
              </a:r>
              <a:r>
                <a:rPr lang="fr-CA" sz="1500" dirty="0">
                  <a:solidFill>
                    <a:schemeClr val="accent1">
                      <a:lumMod val="50000"/>
                    </a:schemeClr>
                  </a:solidFill>
                </a:rPr>
                <a:t>échanges dynamiques pour le suivi des participants</a:t>
              </a:r>
            </a:p>
            <a:p>
              <a:pPr defTabSz="666750">
                <a:lnSpc>
                  <a:spcPct val="90000"/>
                </a:lnSpc>
                <a:spcAft>
                  <a:spcPct val="35000"/>
                </a:spcAft>
                <a:defRPr/>
              </a:pPr>
              <a:endParaRPr lang="fr-CA" sz="1500" dirty="0">
                <a:solidFill>
                  <a:schemeClr val="accent1">
                    <a:lumMod val="50000"/>
                  </a:schemeClr>
                </a:solidFill>
              </a:endParaRPr>
            </a:p>
          </p:txBody>
        </p:sp>
      </p:grpSp>
      <p:sp>
        <p:nvSpPr>
          <p:cNvPr id="21" name="Flèche vers le bas 20"/>
          <p:cNvSpPr>
            <a:spLocks noChangeArrowheads="1"/>
          </p:cNvSpPr>
          <p:nvPr/>
        </p:nvSpPr>
        <p:spPr bwMode="auto">
          <a:xfrm rot="-5400000">
            <a:off x="3671888" y="2312987"/>
            <a:ext cx="865188" cy="1223963"/>
          </a:xfrm>
          <a:prstGeom prst="downArrow">
            <a:avLst>
              <a:gd name="adj1" fmla="val 50000"/>
              <a:gd name="adj2" fmla="val 49933"/>
            </a:avLst>
          </a:prstGeom>
          <a:solidFill>
            <a:schemeClr val="accent1">
              <a:lumMod val="75000"/>
            </a:schemeClr>
          </a:solidFill>
          <a:ln>
            <a:solidFill>
              <a:schemeClr val="accent1">
                <a:lumMod val="50000"/>
              </a:schemeClr>
            </a:solidFill>
            <a:headEnd/>
            <a:tailEnd/>
          </a:ln>
          <a:effectLst>
            <a:outerShdw blurRad="63500" sx="102000" sy="102000" algn="ctr">
              <a:srgbClr val="000000">
                <a:alpha val="43000"/>
              </a:srgbClr>
            </a:outerShdw>
          </a:effectLst>
        </p:spPr>
        <p:style>
          <a:lnRef idx="1">
            <a:schemeClr val="accent2"/>
          </a:lnRef>
          <a:fillRef idx="3">
            <a:schemeClr val="accent2"/>
          </a:fillRef>
          <a:effectRef idx="2">
            <a:schemeClr val="accent2"/>
          </a:effectRef>
          <a:fontRef idx="minor">
            <a:schemeClr val="lt1"/>
          </a:fontRef>
        </p:style>
        <p:txBody>
          <a:bodyPr anchor="ctr">
            <a:prstTxWarp prst="textNoShape">
              <a:avLst/>
            </a:prstTxWarp>
          </a:bodyPr>
          <a:lstStyle/>
          <a:p>
            <a:pPr>
              <a:defRPr/>
            </a:pPr>
            <a:endParaRPr lang="fr-CA">
              <a:solidFill>
                <a:schemeClr val="accent1">
                  <a:lumMod val="50000"/>
                </a:schemeClr>
              </a:solidFill>
              <a:latin typeface="+mn-lt"/>
              <a:ea typeface="+mn-ea"/>
              <a:cs typeface="+mn-cs"/>
            </a:endParaRPr>
          </a:p>
        </p:txBody>
      </p:sp>
      <p:sp>
        <p:nvSpPr>
          <p:cNvPr id="16" name="Rectangle 15"/>
          <p:cNvSpPr/>
          <p:nvPr/>
        </p:nvSpPr>
        <p:spPr>
          <a:xfrm>
            <a:off x="0" y="260648"/>
            <a:ext cx="7379296" cy="830997"/>
          </a:xfrm>
          <a:prstGeom prst="rect">
            <a:avLst/>
          </a:prstGeom>
        </p:spPr>
        <p:txBody>
          <a:bodyPr wrap="square">
            <a:spAutoFit/>
          </a:bodyPr>
          <a:lstStyle/>
          <a:p>
            <a:pPr lvl="0"/>
            <a:r>
              <a:rPr lang="fr-CA" sz="2400" dirty="0" smtClean="0">
                <a:solidFill>
                  <a:schemeClr val="accent2">
                    <a:lumMod val="75000"/>
                  </a:schemeClr>
                </a:solidFill>
              </a:rPr>
              <a:t>Le e-</a:t>
            </a:r>
            <a:r>
              <a:rPr lang="fr-CA" sz="2400" dirty="0" err="1" smtClean="0">
                <a:solidFill>
                  <a:schemeClr val="accent2">
                    <a:lumMod val="75000"/>
                  </a:schemeClr>
                </a:solidFill>
              </a:rPr>
              <a:t>learning</a:t>
            </a:r>
            <a:r>
              <a:rPr lang="fr-CA" sz="2400" dirty="0" smtClean="0">
                <a:solidFill>
                  <a:schemeClr val="accent2">
                    <a:lumMod val="75000"/>
                  </a:schemeClr>
                </a:solidFill>
              </a:rPr>
              <a:t> s’appuie sur </a:t>
            </a:r>
          </a:p>
          <a:p>
            <a:pPr lvl="0"/>
            <a:r>
              <a:rPr lang="fr-CA" sz="2400" dirty="0" smtClean="0">
                <a:solidFill>
                  <a:schemeClr val="accent2">
                    <a:lumMod val="75000"/>
                  </a:schemeClr>
                </a:solidFill>
              </a:rPr>
              <a:t>des </a:t>
            </a:r>
            <a:r>
              <a:rPr lang="fr-CA" sz="2400" b="1" dirty="0" smtClean="0">
                <a:solidFill>
                  <a:schemeClr val="accent2">
                    <a:lumMod val="75000"/>
                  </a:schemeClr>
                </a:solidFill>
              </a:rPr>
              <a:t>environnements numériques d’apprentissage </a:t>
            </a:r>
            <a:endParaRPr lang="fr-CA" sz="24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par>
                          <p:cTn id="12" fill="hold">
                            <p:stCondLst>
                              <p:cond delay="0"/>
                            </p:stCondLst>
                            <p:childTnLst>
                              <p:par>
                                <p:cTn id="13" presetID="22" presetClass="entr" presetSubtype="1"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par>
                                <p:cTn id="16" presetID="22" presetClass="entr" presetSubtype="1"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up)">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Espace réservé du numéro de diapositive 3"/>
          <p:cNvSpPr>
            <a:spLocks noGrp="1"/>
          </p:cNvSpPr>
          <p:nvPr>
            <p:ph type="sldNum" sz="quarter" idx="12"/>
          </p:nvPr>
        </p:nvSpPr>
        <p:spPr bwMode="auto">
          <a:xfrm>
            <a:off x="7010400" y="6245225"/>
            <a:ext cx="2133600" cy="476250"/>
          </a:xfrm>
          <a:noFill/>
          <a:ln>
            <a:miter lim="800000"/>
            <a:headEnd/>
            <a:tailEnd/>
          </a:ln>
        </p:spPr>
        <p:txBody>
          <a:bodyPr/>
          <a:lstStyle/>
          <a:p>
            <a:fld id="{49C5399A-CF35-1442-8395-128C0329A01B}" type="slidenum">
              <a:rPr lang="fr-CA"/>
              <a:pPr/>
              <a:t>13</a:t>
            </a:fld>
            <a:endParaRPr lang="fr-CA"/>
          </a:p>
        </p:txBody>
      </p:sp>
      <p:sp>
        <p:nvSpPr>
          <p:cNvPr id="39939" name="Text Box 3"/>
          <p:cNvSpPr txBox="1">
            <a:spLocks noChangeArrowheads="1"/>
          </p:cNvSpPr>
          <p:nvPr/>
        </p:nvSpPr>
        <p:spPr bwMode="auto">
          <a:xfrm>
            <a:off x="5795963" y="3933825"/>
            <a:ext cx="4464050" cy="366713"/>
          </a:xfrm>
          <a:prstGeom prst="rect">
            <a:avLst/>
          </a:prstGeom>
          <a:noFill/>
          <a:ln w="41275">
            <a:noFill/>
            <a:miter lim="800000"/>
            <a:headEnd/>
            <a:tailEnd/>
          </a:ln>
        </p:spPr>
        <p:txBody>
          <a:bodyPr lIns="90000" tIns="46800" rIns="90000" bIns="46800">
            <a:prstTxWarp prst="textNoShape">
              <a:avLst/>
            </a:prstTxWarp>
            <a:spAutoFit/>
          </a:bodyPr>
          <a:lstStyle/>
          <a:p>
            <a:pPr>
              <a:spcBef>
                <a:spcPct val="50000"/>
              </a:spcBef>
            </a:pPr>
            <a:r>
              <a:rPr lang="fr-CA" b="0">
                <a:solidFill>
                  <a:schemeClr val="tx1"/>
                </a:solidFill>
              </a:rPr>
              <a:t> </a:t>
            </a:r>
          </a:p>
        </p:txBody>
      </p:sp>
      <p:sp>
        <p:nvSpPr>
          <p:cNvPr id="39940" name="ZoneTexte 5"/>
          <p:cNvSpPr txBox="1">
            <a:spLocks noChangeArrowheads="1"/>
          </p:cNvSpPr>
          <p:nvPr/>
        </p:nvSpPr>
        <p:spPr bwMode="auto">
          <a:xfrm>
            <a:off x="0" y="6581775"/>
            <a:ext cx="9144000" cy="276225"/>
          </a:xfrm>
          <a:prstGeom prst="rect">
            <a:avLst/>
          </a:prstGeom>
          <a:noFill/>
          <a:ln w="9525">
            <a:noFill/>
            <a:miter lim="800000"/>
            <a:headEnd/>
            <a:tailEnd/>
          </a:ln>
        </p:spPr>
        <p:txBody>
          <a:bodyPr>
            <a:prstTxWarp prst="textNoShape">
              <a:avLst/>
            </a:prstTxWarp>
            <a:spAutoFit/>
          </a:bodyPr>
          <a:lstStyle/>
          <a:p>
            <a:pPr algn="l"/>
            <a:r>
              <a:rPr lang="en-CA" sz="1200" b="0">
                <a:solidFill>
                  <a:srgbClr val="464389"/>
                </a:solidFill>
              </a:rPr>
              <a:t>Ouvrage collectif sous la direction de Michel Arnaud. Pédagogie en ligne, méthodes et outils. Educaweb, Paris , 2007.</a:t>
            </a:r>
            <a:endParaRPr lang="fr-FR" sz="1200" b="0">
              <a:solidFill>
                <a:srgbClr val="464389"/>
              </a:solidFill>
            </a:endParaRPr>
          </a:p>
        </p:txBody>
      </p:sp>
      <p:cxnSp>
        <p:nvCxnSpPr>
          <p:cNvPr id="10" name="Connecteur droit 9"/>
          <p:cNvCxnSpPr/>
          <p:nvPr/>
        </p:nvCxnSpPr>
        <p:spPr bwMode="auto">
          <a:xfrm>
            <a:off x="142875" y="6357938"/>
            <a:ext cx="8215313" cy="1587"/>
          </a:xfrm>
          <a:prstGeom prst="line">
            <a:avLst/>
          </a:prstGeom>
          <a:solidFill>
            <a:srgbClr val="95E9FD"/>
          </a:solidFill>
          <a:ln w="25400" cap="rnd" cmpd="sng" algn="ctr">
            <a:solidFill>
              <a:schemeClr val="accent6">
                <a:lumMod val="75000"/>
              </a:schemeClr>
            </a:solidFill>
            <a:prstDash val="solid"/>
            <a:round/>
            <a:headEnd type="none" w="med" len="med"/>
            <a:tailEnd type="none" w="med" len="med"/>
          </a:ln>
          <a:effectLst/>
        </p:spPr>
      </p:cxnSp>
      <p:graphicFrame>
        <p:nvGraphicFramePr>
          <p:cNvPr id="14" name="Diagramme 13"/>
          <p:cNvGraphicFramePr/>
          <p:nvPr/>
        </p:nvGraphicFramePr>
        <p:xfrm>
          <a:off x="899592" y="764704"/>
          <a:ext cx="7704856" cy="51125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 name="Groupe 14"/>
          <p:cNvGrpSpPr/>
          <p:nvPr/>
        </p:nvGrpSpPr>
        <p:grpSpPr>
          <a:xfrm>
            <a:off x="5076056" y="4437112"/>
            <a:ext cx="2778940" cy="1667364"/>
            <a:chOff x="3891820" y="3112072"/>
            <a:chExt cx="2778940" cy="1667364"/>
          </a:xfrm>
          <a:noFill/>
        </p:grpSpPr>
        <p:sp>
          <p:nvSpPr>
            <p:cNvPr id="23" name="Rectangle à coins arrondis 22"/>
            <p:cNvSpPr/>
            <p:nvPr/>
          </p:nvSpPr>
          <p:spPr>
            <a:xfrm>
              <a:off x="3891820" y="3112072"/>
              <a:ext cx="2778940" cy="1667364"/>
            </a:xfrm>
            <a:prstGeom prst="roundRect">
              <a:avLst>
                <a:gd name="adj" fmla="val 10000"/>
              </a:avLst>
            </a:prstGeom>
            <a:grpFill/>
            <a:ln>
              <a:solidFill>
                <a:srgbClr val="749805"/>
              </a:solidFill>
            </a:ln>
          </p:spPr>
          <p:style>
            <a:lnRef idx="2">
              <a:schemeClr val="accent5">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4" name="Rectangle 23"/>
            <p:cNvSpPr/>
            <p:nvPr/>
          </p:nvSpPr>
          <p:spPr>
            <a:xfrm>
              <a:off x="3940655" y="3160907"/>
              <a:ext cx="2681270" cy="1569694"/>
            </a:xfrm>
            <a:prstGeom prst="rect">
              <a:avLst/>
            </a:prstGeom>
            <a:grpFill/>
            <a:ln>
              <a:solidFill>
                <a:srgbClr val="749805"/>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49530" tIns="49530" rIns="49530" bIns="49530" spcCol="1270" anchor="ctr"/>
            <a:lstStyle/>
            <a:p>
              <a:pPr defTabSz="577850">
                <a:lnSpc>
                  <a:spcPct val="90000"/>
                </a:lnSpc>
                <a:spcAft>
                  <a:spcPct val="35000"/>
                </a:spcAft>
                <a:defRPr/>
              </a:pPr>
              <a:r>
                <a:rPr lang="fr-CA" sz="1600" dirty="0"/>
                <a:t>redonnent </a:t>
              </a:r>
              <a:endParaRPr lang="fr-CA" sz="1600" b="1" dirty="0">
                <a:solidFill>
                  <a:srgbClr val="2F2F26"/>
                </a:solidFill>
              </a:endParaRPr>
            </a:p>
            <a:p>
              <a:pPr defTabSz="577850">
                <a:lnSpc>
                  <a:spcPct val="90000"/>
                </a:lnSpc>
                <a:spcAft>
                  <a:spcPct val="35000"/>
                </a:spcAft>
                <a:defRPr/>
              </a:pPr>
              <a:r>
                <a:rPr lang="fr-CA" sz="1600" b="1" dirty="0">
                  <a:solidFill>
                    <a:srgbClr val="2F2F26"/>
                  </a:solidFill>
                </a:rPr>
                <a:t>une </a:t>
              </a:r>
              <a:r>
                <a:rPr lang="fr-CA" b="1" dirty="0"/>
                <a:t>dimension sociale à l’apprentissage</a:t>
              </a:r>
            </a:p>
          </p:txBody>
        </p:sp>
      </p:grpSp>
      <p:grpSp>
        <p:nvGrpSpPr>
          <p:cNvPr id="3" name="Groupe 17"/>
          <p:cNvGrpSpPr/>
          <p:nvPr/>
        </p:nvGrpSpPr>
        <p:grpSpPr>
          <a:xfrm>
            <a:off x="1331640" y="4437112"/>
            <a:ext cx="2778940" cy="1667364"/>
            <a:chOff x="1303" y="3112072"/>
            <a:chExt cx="2778940" cy="1667364"/>
          </a:xfrm>
          <a:noFill/>
        </p:grpSpPr>
        <p:sp>
          <p:nvSpPr>
            <p:cNvPr id="19" name="Rectangle à coins arrondis 18"/>
            <p:cNvSpPr/>
            <p:nvPr/>
          </p:nvSpPr>
          <p:spPr>
            <a:xfrm>
              <a:off x="1303" y="3112072"/>
              <a:ext cx="2778940" cy="1667364"/>
            </a:xfrm>
            <a:prstGeom prst="roundRect">
              <a:avLst>
                <a:gd name="adj" fmla="val 10000"/>
              </a:avLst>
            </a:prstGeom>
            <a:grpFill/>
            <a:ln>
              <a:solidFill>
                <a:srgbClr val="749805"/>
              </a:solidFill>
            </a:ln>
          </p:spPr>
          <p:style>
            <a:lnRef idx="2">
              <a:schemeClr val="accent5">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20" name="Rectangle 19"/>
            <p:cNvSpPr/>
            <p:nvPr/>
          </p:nvSpPr>
          <p:spPr>
            <a:xfrm>
              <a:off x="50138" y="3160907"/>
              <a:ext cx="2681270" cy="1569694"/>
            </a:xfrm>
            <a:prstGeom prst="rect">
              <a:avLst/>
            </a:prstGeom>
            <a:grpFill/>
            <a:ln>
              <a:solidFill>
                <a:srgbClr val="749805"/>
              </a:solid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lIns="49530" tIns="49530" rIns="49530" bIns="49530" spcCol="1270" anchor="ctr"/>
            <a:lstStyle/>
            <a:p>
              <a:pPr defTabSz="577850">
                <a:lnSpc>
                  <a:spcPct val="90000"/>
                </a:lnSpc>
                <a:spcAft>
                  <a:spcPct val="35000"/>
                </a:spcAft>
                <a:defRPr/>
              </a:pPr>
              <a:r>
                <a:rPr lang="fr-CA" sz="1600" dirty="0"/>
                <a:t>redonnent un sens au </a:t>
              </a:r>
              <a:r>
                <a:rPr lang="fr-CA" b="1" dirty="0"/>
                <a:t>compagnonnage </a:t>
              </a:r>
              <a:r>
                <a:rPr lang="fr-CA" sz="1600" dirty="0"/>
                <a:t/>
              </a:r>
              <a:br>
                <a:rPr lang="fr-CA" sz="1600" dirty="0"/>
              </a:br>
              <a:r>
                <a:rPr lang="fr-CA" sz="1600" dirty="0"/>
                <a:t>et </a:t>
              </a:r>
              <a:br>
                <a:rPr lang="fr-CA" sz="1600" dirty="0"/>
              </a:br>
              <a:r>
                <a:rPr lang="fr-CA" sz="1600" dirty="0"/>
                <a:t>permettent d’intégrer les savoirs émergents et mouvants</a:t>
              </a:r>
            </a:p>
          </p:txBody>
        </p:sp>
      </p:grpSp>
      <p:sp>
        <p:nvSpPr>
          <p:cNvPr id="26" name="Flèche vers le bas 25"/>
          <p:cNvSpPr>
            <a:spLocks noChangeArrowheads="1"/>
          </p:cNvSpPr>
          <p:nvPr/>
        </p:nvSpPr>
        <p:spPr bwMode="auto">
          <a:xfrm rot="1913431">
            <a:off x="3248025" y="3822700"/>
            <a:ext cx="360363" cy="639763"/>
          </a:xfrm>
          <a:prstGeom prst="downArrow">
            <a:avLst>
              <a:gd name="adj1" fmla="val 50000"/>
              <a:gd name="adj2" fmla="val 49997"/>
            </a:avLst>
          </a:prstGeom>
          <a:solidFill>
            <a:srgbClr val="98B249"/>
          </a:solidFill>
          <a:ln w="9525">
            <a:solidFill>
              <a:srgbClr val="749805"/>
            </a:solidFill>
            <a:miter lim="800000"/>
            <a:headEnd/>
            <a:tailEnd/>
          </a:ln>
          <a:effectLst>
            <a:outerShdw blurRad="63500" dist="23000" dir="5400000" rotWithShape="0">
              <a:srgbClr val="000000">
                <a:alpha val="34998"/>
              </a:srgbClr>
            </a:outerShdw>
          </a:effectLst>
        </p:spPr>
        <p:txBody>
          <a:bodyPr anchor="ctr">
            <a:prstTxWarp prst="textNoShape">
              <a:avLst/>
            </a:prstTxWarp>
          </a:bodyPr>
          <a:lstStyle/>
          <a:p>
            <a:pPr>
              <a:defRPr/>
            </a:pPr>
            <a:endParaRPr lang="fr-CA">
              <a:solidFill>
                <a:schemeClr val="lt1"/>
              </a:solidFill>
              <a:latin typeface="+mn-lt"/>
              <a:ea typeface="+mn-ea"/>
              <a:cs typeface="+mn-cs"/>
            </a:endParaRPr>
          </a:p>
        </p:txBody>
      </p:sp>
      <p:sp>
        <p:nvSpPr>
          <p:cNvPr id="29" name="Flèche vers le bas 28"/>
          <p:cNvSpPr>
            <a:spLocks noChangeArrowheads="1"/>
          </p:cNvSpPr>
          <p:nvPr/>
        </p:nvSpPr>
        <p:spPr bwMode="auto">
          <a:xfrm rot="-2368789">
            <a:off x="4667250" y="3687763"/>
            <a:ext cx="358775" cy="754062"/>
          </a:xfrm>
          <a:prstGeom prst="downArrow">
            <a:avLst>
              <a:gd name="adj1" fmla="val 50000"/>
              <a:gd name="adj2" fmla="val 50092"/>
            </a:avLst>
          </a:prstGeom>
          <a:solidFill>
            <a:srgbClr val="98B249"/>
          </a:solidFill>
          <a:ln w="9525">
            <a:solidFill>
              <a:srgbClr val="749805"/>
            </a:solidFill>
            <a:miter lim="800000"/>
            <a:headEnd/>
            <a:tailEnd/>
          </a:ln>
          <a:effectLst>
            <a:outerShdw blurRad="63500" dist="23000" dir="5400000" rotWithShape="0">
              <a:srgbClr val="000000">
                <a:alpha val="34998"/>
              </a:srgbClr>
            </a:outerShdw>
          </a:effectLst>
        </p:spPr>
        <p:txBody>
          <a:bodyPr anchor="ctr">
            <a:prstTxWarp prst="textNoShape">
              <a:avLst/>
            </a:prstTxWarp>
          </a:bodyPr>
          <a:lstStyle/>
          <a:p>
            <a:pPr>
              <a:defRPr/>
            </a:pPr>
            <a:endParaRPr lang="fr-CA">
              <a:solidFill>
                <a:schemeClr val="lt1"/>
              </a:solidFill>
              <a:latin typeface="+mn-lt"/>
              <a:ea typeface="+mn-ea"/>
              <a:cs typeface="+mn-cs"/>
            </a:endParaRPr>
          </a:p>
        </p:txBody>
      </p:sp>
      <p:sp>
        <p:nvSpPr>
          <p:cNvPr id="16" name="Rectangle 15"/>
          <p:cNvSpPr/>
          <p:nvPr/>
        </p:nvSpPr>
        <p:spPr>
          <a:xfrm>
            <a:off x="0" y="116632"/>
            <a:ext cx="7452320" cy="830997"/>
          </a:xfrm>
          <a:prstGeom prst="rect">
            <a:avLst/>
          </a:prstGeom>
        </p:spPr>
        <p:txBody>
          <a:bodyPr wrap="square">
            <a:spAutoFit/>
          </a:bodyPr>
          <a:lstStyle/>
          <a:p>
            <a:pPr lvl="0"/>
            <a:r>
              <a:rPr lang="fr-CA" sz="2400" dirty="0" smtClean="0">
                <a:solidFill>
                  <a:schemeClr val="accent2">
                    <a:lumMod val="75000"/>
                  </a:schemeClr>
                </a:solidFill>
              </a:rPr>
              <a:t>Le  e-</a:t>
            </a:r>
            <a:r>
              <a:rPr lang="fr-CA" sz="2400" dirty="0" err="1" smtClean="0">
                <a:solidFill>
                  <a:schemeClr val="accent2">
                    <a:lumMod val="75000"/>
                  </a:schemeClr>
                </a:solidFill>
              </a:rPr>
              <a:t>learning</a:t>
            </a:r>
            <a:r>
              <a:rPr lang="fr-CA" sz="2400" dirty="0" smtClean="0">
                <a:solidFill>
                  <a:schemeClr val="accent2">
                    <a:lumMod val="75000"/>
                  </a:schemeClr>
                </a:solidFill>
              </a:rPr>
              <a:t> </a:t>
            </a:r>
            <a:r>
              <a:rPr lang="en-CA" sz="2400" b="1" dirty="0" smtClean="0">
                <a:solidFill>
                  <a:schemeClr val="accent2">
                    <a:lumMod val="75000"/>
                  </a:schemeClr>
                </a:solidFill>
              </a:rPr>
              <a:t>change </a:t>
            </a:r>
          </a:p>
          <a:p>
            <a:pPr lvl="0"/>
            <a:r>
              <a:rPr lang="en-CA" sz="2400" dirty="0" smtClean="0">
                <a:solidFill>
                  <a:schemeClr val="accent2">
                    <a:lumMod val="75000"/>
                  </a:schemeClr>
                </a:solidFill>
              </a:rPr>
              <a:t>les </a:t>
            </a:r>
            <a:r>
              <a:rPr lang="en-CA" sz="2400" b="1" dirty="0" err="1" smtClean="0">
                <a:solidFill>
                  <a:schemeClr val="accent2">
                    <a:lumMod val="75000"/>
                  </a:schemeClr>
                </a:solidFill>
              </a:rPr>
              <a:t>approches</a:t>
            </a:r>
            <a:r>
              <a:rPr lang="en-CA" sz="2400" b="1" dirty="0" smtClean="0">
                <a:solidFill>
                  <a:schemeClr val="accent2">
                    <a:lumMod val="75000"/>
                  </a:schemeClr>
                </a:solidFill>
              </a:rPr>
              <a:t> </a:t>
            </a:r>
            <a:r>
              <a:rPr lang="en-CA" sz="2400" b="1" dirty="0" err="1" smtClean="0">
                <a:solidFill>
                  <a:schemeClr val="accent2">
                    <a:lumMod val="75000"/>
                  </a:schemeClr>
                </a:solidFill>
              </a:rPr>
              <a:t>traditionnelles</a:t>
            </a:r>
            <a:r>
              <a:rPr lang="en-CA" sz="2400" b="1" dirty="0" smtClean="0">
                <a:solidFill>
                  <a:schemeClr val="accent2">
                    <a:lumMod val="75000"/>
                  </a:schemeClr>
                </a:solidFill>
              </a:rPr>
              <a:t> </a:t>
            </a:r>
            <a:r>
              <a:rPr lang="en-CA" sz="2400" b="1" dirty="0" err="1" smtClean="0">
                <a:solidFill>
                  <a:schemeClr val="accent2">
                    <a:lumMod val="75000"/>
                  </a:schemeClr>
                </a:solidFill>
              </a:rPr>
              <a:t>d’enseignement</a:t>
            </a:r>
            <a:r>
              <a:rPr lang="fr-CA" sz="2400" b="1" dirty="0" smtClean="0">
                <a:solidFill>
                  <a:schemeClr val="accent2">
                    <a:lumMod val="75000"/>
                  </a:schemeClr>
                </a:solidFill>
              </a:rPr>
              <a:t> </a:t>
            </a:r>
            <a:endParaRPr lang="fr-CA" sz="24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up)">
                                      <p:cBhvr>
                                        <p:cTn id="7" dur="500"/>
                                        <p:tgtEl>
                                          <p:spTgt spid="26"/>
                                        </p:tgtEl>
                                      </p:cBhvr>
                                    </p:animEffect>
                                  </p:childTnLst>
                                </p:cTn>
                              </p:par>
                            </p:childTnLst>
                          </p:cTn>
                        </p:par>
                        <p:par>
                          <p:cTn id="8" fill="hold">
                            <p:stCondLst>
                              <p:cond delay="500"/>
                            </p:stCondLst>
                            <p:childTnLst>
                              <p:par>
                                <p:cTn id="9" presetID="3" presetClass="entr" presetSubtype="1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linds(horizontal)">
                                      <p:cBhvr>
                                        <p:cTn id="11" dur="500"/>
                                        <p:tgtEl>
                                          <p:spTgt spid="3"/>
                                        </p:tgtEl>
                                      </p:cBhvr>
                                    </p:animEffect>
                                  </p:childTnLst>
                                </p:cTn>
                              </p:par>
                              <p:par>
                                <p:cTn id="12" presetID="3" presetClass="entr" presetSubtype="10" fill="hold" nodeType="with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linds(horizontal)">
                                      <p:cBhvr>
                                        <p:cTn id="14" dur="500"/>
                                        <p:tgtEl>
                                          <p:spTgt spid="2"/>
                                        </p:tgtEl>
                                      </p:cBhvr>
                                    </p:animEffect>
                                  </p:childTnLst>
                                </p:cTn>
                              </p:par>
                            </p:childTnLst>
                          </p:cTn>
                        </p:par>
                        <p:par>
                          <p:cTn id="15" fill="hold">
                            <p:stCondLst>
                              <p:cond delay="1000"/>
                            </p:stCondLst>
                            <p:childTnLst>
                              <p:par>
                                <p:cTn id="16" presetID="22" presetClass="entr" presetSubtype="1" fill="hold" grpId="0" nodeType="after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wipe(up)">
                                      <p:cBhvr>
                                        <p:cTn id="1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Espace réservé du numéro de diapositive 3"/>
          <p:cNvSpPr>
            <a:spLocks noGrp="1"/>
          </p:cNvSpPr>
          <p:nvPr>
            <p:ph type="sldNum" sz="quarter" idx="12"/>
          </p:nvPr>
        </p:nvSpPr>
        <p:spPr bwMode="auto">
          <a:xfrm>
            <a:off x="7010400" y="6245225"/>
            <a:ext cx="2133600" cy="476250"/>
          </a:xfrm>
          <a:noFill/>
          <a:ln>
            <a:miter lim="800000"/>
            <a:headEnd/>
            <a:tailEnd/>
          </a:ln>
        </p:spPr>
        <p:txBody>
          <a:bodyPr/>
          <a:lstStyle/>
          <a:p>
            <a:fld id="{E4A148C5-E34D-474E-8C07-3E81E35B7A8F}" type="slidenum">
              <a:rPr lang="fr-CA">
                <a:solidFill>
                  <a:srgbClr val="404040"/>
                </a:solidFill>
              </a:rPr>
              <a:pPr/>
              <a:t>14</a:t>
            </a:fld>
            <a:endParaRPr lang="fr-CA">
              <a:solidFill>
                <a:srgbClr val="404040"/>
              </a:solidFill>
            </a:endParaRPr>
          </a:p>
        </p:txBody>
      </p:sp>
      <p:sp>
        <p:nvSpPr>
          <p:cNvPr id="21507" name="AutoShape 2"/>
          <p:cNvSpPr>
            <a:spLocks noChangeArrowheads="1"/>
          </p:cNvSpPr>
          <p:nvPr/>
        </p:nvSpPr>
        <p:spPr bwMode="auto">
          <a:xfrm>
            <a:off x="3752850" y="1285875"/>
            <a:ext cx="2000250" cy="1282700"/>
          </a:xfrm>
          <a:prstGeom prst="pentagon">
            <a:avLst/>
          </a:prstGeom>
          <a:solidFill>
            <a:schemeClr val="accent4">
              <a:lumMod val="40000"/>
              <a:lumOff val="60000"/>
            </a:schemeClr>
          </a:solidFill>
          <a:ln w="3175">
            <a:solidFill>
              <a:schemeClr val="accent3">
                <a:lumMod val="60000"/>
                <a:lumOff val="40000"/>
              </a:schemeClr>
            </a:solidFill>
            <a:round/>
            <a:headEnd/>
            <a:tailEnd/>
          </a:ln>
        </p:spPr>
        <p:txBody>
          <a:bodyPr lIns="90000" tIns="46800" rIns="90000" bIns="46800">
            <a:prstTxWarp prst="textNoShape">
              <a:avLst/>
            </a:prstTxWarp>
            <a:spAutoFit/>
          </a:bodyPr>
          <a:lstStyle/>
          <a:p>
            <a:endParaRPr lang="fr-CA" sz="1600" b="0">
              <a:solidFill>
                <a:srgbClr val="404040"/>
              </a:solidFill>
            </a:endParaRPr>
          </a:p>
          <a:p>
            <a:r>
              <a:rPr lang="fr-CA" sz="1400">
                <a:solidFill>
                  <a:srgbClr val="404040"/>
                </a:solidFill>
              </a:rPr>
              <a:t>(s’)Informer</a:t>
            </a:r>
          </a:p>
          <a:p>
            <a:endParaRPr lang="fr-CA" sz="1400">
              <a:solidFill>
                <a:srgbClr val="404040"/>
              </a:solidFill>
            </a:endParaRPr>
          </a:p>
          <a:p>
            <a:endParaRPr lang="fr-FR" sz="1400" b="0">
              <a:solidFill>
                <a:srgbClr val="404040"/>
              </a:solidFill>
            </a:endParaRPr>
          </a:p>
        </p:txBody>
      </p:sp>
      <p:sp>
        <p:nvSpPr>
          <p:cNvPr id="40965" name="Text Box 3"/>
          <p:cNvSpPr txBox="1">
            <a:spLocks noChangeArrowheads="1"/>
          </p:cNvSpPr>
          <p:nvPr/>
        </p:nvSpPr>
        <p:spPr bwMode="auto">
          <a:xfrm>
            <a:off x="5795963" y="3933825"/>
            <a:ext cx="4464050" cy="366713"/>
          </a:xfrm>
          <a:prstGeom prst="rect">
            <a:avLst/>
          </a:prstGeom>
          <a:noFill/>
          <a:ln w="41275">
            <a:noFill/>
            <a:miter lim="800000"/>
            <a:headEnd/>
            <a:tailEnd/>
          </a:ln>
        </p:spPr>
        <p:txBody>
          <a:bodyPr lIns="90000" tIns="46800" rIns="90000" bIns="46800">
            <a:prstTxWarp prst="textNoShape">
              <a:avLst/>
            </a:prstTxWarp>
            <a:spAutoFit/>
          </a:bodyPr>
          <a:lstStyle/>
          <a:p>
            <a:pPr>
              <a:spcBef>
                <a:spcPct val="50000"/>
              </a:spcBef>
            </a:pPr>
            <a:r>
              <a:rPr lang="fr-CA" b="0">
                <a:solidFill>
                  <a:schemeClr val="tx1"/>
                </a:solidFill>
              </a:rPr>
              <a:t> </a:t>
            </a:r>
          </a:p>
        </p:txBody>
      </p:sp>
      <p:sp>
        <p:nvSpPr>
          <p:cNvPr id="10" name="AutoShape 2"/>
          <p:cNvSpPr>
            <a:spLocks noChangeArrowheads="1"/>
          </p:cNvSpPr>
          <p:nvPr/>
        </p:nvSpPr>
        <p:spPr bwMode="auto">
          <a:xfrm>
            <a:off x="5038725" y="2571750"/>
            <a:ext cx="2000250" cy="1282700"/>
          </a:xfrm>
          <a:prstGeom prst="pentagon">
            <a:avLst/>
          </a:prstGeom>
          <a:solidFill>
            <a:schemeClr val="accent4">
              <a:lumMod val="40000"/>
              <a:lumOff val="60000"/>
            </a:schemeClr>
          </a:solidFill>
          <a:ln w="3175">
            <a:solidFill>
              <a:schemeClr val="accent3">
                <a:lumMod val="60000"/>
                <a:lumOff val="40000"/>
              </a:schemeClr>
            </a:solidFill>
            <a:round/>
            <a:headEnd/>
            <a:tailEnd/>
          </a:ln>
        </p:spPr>
        <p:txBody>
          <a:bodyPr lIns="90000" tIns="46800" rIns="90000" bIns="46800">
            <a:prstTxWarp prst="textNoShape">
              <a:avLst/>
            </a:prstTxWarp>
            <a:spAutoFit/>
          </a:bodyPr>
          <a:lstStyle/>
          <a:p>
            <a:endParaRPr lang="fr-CA" sz="1600" b="0">
              <a:solidFill>
                <a:srgbClr val="404040"/>
              </a:solidFill>
            </a:endParaRPr>
          </a:p>
          <a:p>
            <a:r>
              <a:rPr lang="fr-CA" sz="1400">
                <a:solidFill>
                  <a:srgbClr val="404040"/>
                </a:solidFill>
              </a:rPr>
              <a:t>(s’)Activer</a:t>
            </a:r>
          </a:p>
          <a:p>
            <a:endParaRPr lang="fr-CA" sz="1400">
              <a:solidFill>
                <a:srgbClr val="404040"/>
              </a:solidFill>
            </a:endParaRPr>
          </a:p>
          <a:p>
            <a:endParaRPr lang="fr-FR" sz="1400" b="0">
              <a:solidFill>
                <a:srgbClr val="404040"/>
              </a:solidFill>
            </a:endParaRPr>
          </a:p>
        </p:txBody>
      </p:sp>
      <p:sp>
        <p:nvSpPr>
          <p:cNvPr id="11" name="AutoShape 2"/>
          <p:cNvSpPr>
            <a:spLocks noChangeArrowheads="1"/>
          </p:cNvSpPr>
          <p:nvPr/>
        </p:nvSpPr>
        <p:spPr bwMode="auto">
          <a:xfrm>
            <a:off x="2395538" y="2571750"/>
            <a:ext cx="2000250" cy="1282700"/>
          </a:xfrm>
          <a:prstGeom prst="pentagon">
            <a:avLst/>
          </a:prstGeom>
          <a:solidFill>
            <a:schemeClr val="accent4">
              <a:lumMod val="40000"/>
              <a:lumOff val="60000"/>
            </a:schemeClr>
          </a:solidFill>
          <a:ln w="3175">
            <a:solidFill>
              <a:schemeClr val="accent3">
                <a:lumMod val="60000"/>
                <a:lumOff val="40000"/>
              </a:schemeClr>
            </a:solidFill>
            <a:round/>
            <a:headEnd/>
            <a:tailEnd/>
          </a:ln>
        </p:spPr>
        <p:txBody>
          <a:bodyPr lIns="90000" tIns="46800" rIns="90000" bIns="46800">
            <a:prstTxWarp prst="textNoShape">
              <a:avLst/>
            </a:prstTxWarp>
            <a:spAutoFit/>
          </a:bodyPr>
          <a:lstStyle/>
          <a:p>
            <a:endParaRPr lang="fr-CA" sz="1600" b="0">
              <a:solidFill>
                <a:srgbClr val="404040"/>
              </a:solidFill>
            </a:endParaRPr>
          </a:p>
          <a:p>
            <a:r>
              <a:rPr lang="fr-CA" sz="1400">
                <a:solidFill>
                  <a:srgbClr val="404040"/>
                </a:solidFill>
              </a:rPr>
              <a:t>(se) Motiver</a:t>
            </a:r>
          </a:p>
          <a:p>
            <a:endParaRPr lang="fr-CA" sz="1400">
              <a:solidFill>
                <a:srgbClr val="404040"/>
              </a:solidFill>
            </a:endParaRPr>
          </a:p>
          <a:p>
            <a:endParaRPr lang="fr-FR" sz="1400" b="0">
              <a:solidFill>
                <a:srgbClr val="404040"/>
              </a:solidFill>
            </a:endParaRPr>
          </a:p>
        </p:txBody>
      </p:sp>
      <p:sp>
        <p:nvSpPr>
          <p:cNvPr id="13" name="AutoShape 2"/>
          <p:cNvSpPr>
            <a:spLocks noChangeArrowheads="1"/>
          </p:cNvSpPr>
          <p:nvPr/>
        </p:nvSpPr>
        <p:spPr bwMode="auto">
          <a:xfrm>
            <a:off x="2967038" y="4143375"/>
            <a:ext cx="2000250" cy="1282700"/>
          </a:xfrm>
          <a:prstGeom prst="pentagon">
            <a:avLst/>
          </a:prstGeom>
          <a:solidFill>
            <a:schemeClr val="accent4">
              <a:lumMod val="40000"/>
              <a:lumOff val="60000"/>
            </a:schemeClr>
          </a:solidFill>
          <a:ln w="3175">
            <a:solidFill>
              <a:schemeClr val="accent3">
                <a:lumMod val="60000"/>
                <a:lumOff val="40000"/>
              </a:schemeClr>
            </a:solidFill>
            <a:round/>
            <a:headEnd/>
            <a:tailEnd/>
          </a:ln>
        </p:spPr>
        <p:txBody>
          <a:bodyPr lIns="90000" tIns="46800" rIns="90000" bIns="46800">
            <a:prstTxWarp prst="textNoShape">
              <a:avLst/>
            </a:prstTxWarp>
            <a:spAutoFit/>
          </a:bodyPr>
          <a:lstStyle/>
          <a:p>
            <a:endParaRPr lang="fr-CA" sz="1600" b="0">
              <a:solidFill>
                <a:srgbClr val="404040"/>
              </a:solidFill>
            </a:endParaRPr>
          </a:p>
          <a:p>
            <a:r>
              <a:rPr lang="fr-CA" sz="1400">
                <a:solidFill>
                  <a:srgbClr val="404040"/>
                </a:solidFill>
              </a:rPr>
              <a:t>Interagir</a:t>
            </a:r>
          </a:p>
          <a:p>
            <a:endParaRPr lang="fr-CA" sz="1400">
              <a:solidFill>
                <a:srgbClr val="404040"/>
              </a:solidFill>
            </a:endParaRPr>
          </a:p>
          <a:p>
            <a:endParaRPr lang="fr-FR" sz="1400" b="0">
              <a:solidFill>
                <a:srgbClr val="404040"/>
              </a:solidFill>
            </a:endParaRPr>
          </a:p>
        </p:txBody>
      </p:sp>
      <p:sp>
        <p:nvSpPr>
          <p:cNvPr id="14" name="AutoShape 2"/>
          <p:cNvSpPr>
            <a:spLocks noChangeArrowheads="1"/>
          </p:cNvSpPr>
          <p:nvPr/>
        </p:nvSpPr>
        <p:spPr bwMode="auto">
          <a:xfrm>
            <a:off x="5110163" y="4071938"/>
            <a:ext cx="2000250" cy="1282700"/>
          </a:xfrm>
          <a:prstGeom prst="pentagon">
            <a:avLst/>
          </a:prstGeom>
          <a:solidFill>
            <a:schemeClr val="accent4">
              <a:lumMod val="40000"/>
              <a:lumOff val="60000"/>
            </a:schemeClr>
          </a:solidFill>
          <a:ln w="3175">
            <a:solidFill>
              <a:schemeClr val="accent3">
                <a:lumMod val="60000"/>
                <a:lumOff val="40000"/>
              </a:schemeClr>
            </a:solidFill>
            <a:round/>
            <a:headEnd/>
            <a:tailEnd/>
          </a:ln>
        </p:spPr>
        <p:txBody>
          <a:bodyPr lIns="90000" tIns="46800" rIns="90000" bIns="46800">
            <a:prstTxWarp prst="textNoShape">
              <a:avLst/>
            </a:prstTxWarp>
            <a:spAutoFit/>
          </a:bodyPr>
          <a:lstStyle/>
          <a:p>
            <a:endParaRPr lang="fr-CA" sz="1600" b="0">
              <a:solidFill>
                <a:srgbClr val="404040"/>
              </a:solidFill>
            </a:endParaRPr>
          </a:p>
          <a:p>
            <a:r>
              <a:rPr lang="fr-CA" sz="1400">
                <a:solidFill>
                  <a:srgbClr val="404040"/>
                </a:solidFill>
              </a:rPr>
              <a:t>Produire</a:t>
            </a:r>
          </a:p>
          <a:p>
            <a:endParaRPr lang="fr-CA" sz="1400">
              <a:solidFill>
                <a:srgbClr val="404040"/>
              </a:solidFill>
            </a:endParaRPr>
          </a:p>
          <a:p>
            <a:endParaRPr lang="fr-FR" sz="1400" b="0">
              <a:solidFill>
                <a:srgbClr val="404040"/>
              </a:solidFill>
            </a:endParaRPr>
          </a:p>
        </p:txBody>
      </p:sp>
      <p:sp>
        <p:nvSpPr>
          <p:cNvPr id="40970" name="ZoneTexte 14"/>
          <p:cNvSpPr txBox="1">
            <a:spLocks noChangeArrowheads="1"/>
          </p:cNvSpPr>
          <p:nvPr/>
        </p:nvSpPr>
        <p:spPr bwMode="auto">
          <a:xfrm>
            <a:off x="0" y="6334125"/>
            <a:ext cx="9144000" cy="461963"/>
          </a:xfrm>
          <a:prstGeom prst="rect">
            <a:avLst/>
          </a:prstGeom>
          <a:noFill/>
          <a:ln w="9525">
            <a:noFill/>
            <a:miter lim="800000"/>
            <a:headEnd/>
            <a:tailEnd/>
          </a:ln>
        </p:spPr>
        <p:txBody>
          <a:bodyPr>
            <a:prstTxWarp prst="textNoShape">
              <a:avLst/>
            </a:prstTxWarp>
            <a:spAutoFit/>
          </a:bodyPr>
          <a:lstStyle/>
          <a:p>
            <a:pPr algn="l"/>
            <a:r>
              <a:rPr lang="fr-CA" sz="1200" b="0" i="1">
                <a:solidFill>
                  <a:srgbClr val="E46C0A"/>
                </a:solidFill>
              </a:rPr>
              <a:t>Lebrun, M. 2002. Théories et méthodes pédagogiques pour enseigner et apprendre. Edition DeBoeck Université</a:t>
            </a:r>
            <a:br>
              <a:rPr lang="fr-CA" sz="1200" b="0" i="1">
                <a:solidFill>
                  <a:srgbClr val="E46C0A"/>
                </a:solidFill>
              </a:rPr>
            </a:br>
            <a:r>
              <a:rPr lang="fr-CA" sz="1200" b="0" i="1">
                <a:solidFill>
                  <a:srgbClr val="E46C0A"/>
                </a:solidFill>
              </a:rPr>
              <a:t>Lebrun, M. 2005. eLearning pour enseigner et apprendre. Académia Bruyant</a:t>
            </a:r>
          </a:p>
        </p:txBody>
      </p:sp>
      <p:cxnSp>
        <p:nvCxnSpPr>
          <p:cNvPr id="18" name="Connecteur droit 17"/>
          <p:cNvCxnSpPr/>
          <p:nvPr/>
        </p:nvCxnSpPr>
        <p:spPr bwMode="auto">
          <a:xfrm>
            <a:off x="142875" y="6357938"/>
            <a:ext cx="8215313" cy="1587"/>
          </a:xfrm>
          <a:prstGeom prst="line">
            <a:avLst/>
          </a:prstGeom>
          <a:solidFill>
            <a:srgbClr val="95E9FD"/>
          </a:solidFill>
          <a:ln w="25400" cap="rnd" cmpd="sng" algn="ctr">
            <a:solidFill>
              <a:schemeClr val="accent6">
                <a:lumMod val="75000"/>
              </a:schemeClr>
            </a:solidFill>
            <a:prstDash val="solid"/>
            <a:round/>
            <a:headEnd type="none" w="med" len="med"/>
            <a:tailEnd type="none" w="med" len="med"/>
          </a:ln>
          <a:effectLst/>
        </p:spPr>
      </p:cxnSp>
      <p:sp>
        <p:nvSpPr>
          <p:cNvPr id="40972" name="ZoneTexte 20"/>
          <p:cNvSpPr txBox="1">
            <a:spLocks noChangeArrowheads="1"/>
          </p:cNvSpPr>
          <p:nvPr/>
        </p:nvSpPr>
        <p:spPr bwMode="auto">
          <a:xfrm>
            <a:off x="5627688" y="1857375"/>
            <a:ext cx="2768600" cy="461963"/>
          </a:xfrm>
          <a:prstGeom prst="rect">
            <a:avLst/>
          </a:prstGeom>
          <a:noFill/>
          <a:ln w="9525">
            <a:noFill/>
            <a:miter lim="800000"/>
            <a:headEnd/>
            <a:tailEnd/>
          </a:ln>
        </p:spPr>
        <p:txBody>
          <a:bodyPr wrap="none">
            <a:prstTxWarp prst="textNoShape">
              <a:avLst/>
            </a:prstTxWarp>
            <a:spAutoFit/>
          </a:bodyPr>
          <a:lstStyle/>
          <a:p>
            <a:pPr algn="l"/>
            <a:r>
              <a:rPr lang="fr-CA" sz="1200" b="0">
                <a:solidFill>
                  <a:srgbClr val="404040"/>
                </a:solidFill>
              </a:rPr>
              <a:t>qui relève des ressources,</a:t>
            </a:r>
            <a:br>
              <a:rPr lang="fr-CA" sz="1200" b="0">
                <a:solidFill>
                  <a:srgbClr val="404040"/>
                </a:solidFill>
              </a:rPr>
            </a:br>
            <a:r>
              <a:rPr lang="fr-CA" sz="1200" b="0">
                <a:solidFill>
                  <a:srgbClr val="404040"/>
                </a:solidFill>
              </a:rPr>
              <a:t> des connaissances et de leur support</a:t>
            </a:r>
          </a:p>
        </p:txBody>
      </p:sp>
      <p:sp>
        <p:nvSpPr>
          <p:cNvPr id="40973" name="ZoneTexte 21"/>
          <p:cNvSpPr txBox="1">
            <a:spLocks noChangeArrowheads="1"/>
          </p:cNvSpPr>
          <p:nvPr/>
        </p:nvSpPr>
        <p:spPr bwMode="auto">
          <a:xfrm>
            <a:off x="466725" y="3214688"/>
            <a:ext cx="2105025" cy="830262"/>
          </a:xfrm>
          <a:prstGeom prst="rect">
            <a:avLst/>
          </a:prstGeom>
          <a:noFill/>
          <a:ln w="9525">
            <a:noFill/>
            <a:miter lim="800000"/>
            <a:headEnd/>
            <a:tailEnd/>
          </a:ln>
        </p:spPr>
        <p:txBody>
          <a:bodyPr>
            <a:prstTxWarp prst="textNoShape">
              <a:avLst/>
            </a:prstTxWarp>
            <a:spAutoFit/>
          </a:bodyPr>
          <a:lstStyle/>
          <a:p>
            <a:pPr algn="r"/>
            <a:r>
              <a:rPr lang="fr-CA" sz="1200" b="0">
                <a:solidFill>
                  <a:srgbClr val="404040"/>
                </a:solidFill>
              </a:rPr>
              <a:t>qui relève </a:t>
            </a:r>
            <a:br>
              <a:rPr lang="fr-CA" sz="1200" b="0">
                <a:solidFill>
                  <a:srgbClr val="404040"/>
                </a:solidFill>
              </a:rPr>
            </a:br>
            <a:r>
              <a:rPr lang="fr-CA" sz="1200" b="0">
                <a:solidFill>
                  <a:srgbClr val="404040"/>
                </a:solidFill>
              </a:rPr>
              <a:t>du contexte général </a:t>
            </a:r>
            <a:br>
              <a:rPr lang="fr-CA" sz="1200" b="0">
                <a:solidFill>
                  <a:srgbClr val="404040"/>
                </a:solidFill>
              </a:rPr>
            </a:br>
            <a:r>
              <a:rPr lang="fr-CA" sz="1200" b="0">
                <a:solidFill>
                  <a:srgbClr val="404040"/>
                </a:solidFill>
              </a:rPr>
              <a:t>et de l’environnement didactique</a:t>
            </a:r>
          </a:p>
        </p:txBody>
      </p:sp>
      <p:sp>
        <p:nvSpPr>
          <p:cNvPr id="40974" name="ZoneTexte 22"/>
          <p:cNvSpPr txBox="1">
            <a:spLocks noChangeArrowheads="1"/>
          </p:cNvSpPr>
          <p:nvPr/>
        </p:nvSpPr>
        <p:spPr bwMode="auto">
          <a:xfrm>
            <a:off x="6896100" y="3214688"/>
            <a:ext cx="2247900" cy="1016000"/>
          </a:xfrm>
          <a:prstGeom prst="rect">
            <a:avLst/>
          </a:prstGeom>
          <a:noFill/>
          <a:ln w="9525">
            <a:noFill/>
            <a:miter lim="800000"/>
            <a:headEnd/>
            <a:tailEnd/>
          </a:ln>
        </p:spPr>
        <p:txBody>
          <a:bodyPr wrap="none">
            <a:prstTxWarp prst="textNoShape">
              <a:avLst/>
            </a:prstTxWarp>
            <a:spAutoFit/>
          </a:bodyPr>
          <a:lstStyle/>
          <a:p>
            <a:pPr algn="l"/>
            <a:r>
              <a:rPr lang="fr-CA" sz="1200" b="0" dirty="0">
                <a:solidFill>
                  <a:srgbClr val="404040"/>
                </a:solidFill>
              </a:rPr>
              <a:t>qui relève</a:t>
            </a:r>
            <a:br>
              <a:rPr lang="fr-CA" sz="1200" b="0" dirty="0">
                <a:solidFill>
                  <a:srgbClr val="404040"/>
                </a:solidFill>
              </a:rPr>
            </a:br>
            <a:r>
              <a:rPr lang="fr-CA" sz="1200" b="0" dirty="0">
                <a:solidFill>
                  <a:srgbClr val="404040"/>
                </a:solidFill>
              </a:rPr>
              <a:t> des compétences </a:t>
            </a:r>
            <a:br>
              <a:rPr lang="fr-CA" sz="1200" b="0" dirty="0">
                <a:solidFill>
                  <a:srgbClr val="404040"/>
                </a:solidFill>
              </a:rPr>
            </a:br>
            <a:r>
              <a:rPr lang="fr-CA" sz="1200" b="0" dirty="0">
                <a:solidFill>
                  <a:srgbClr val="404040"/>
                </a:solidFill>
              </a:rPr>
              <a:t>de plus haut niveau </a:t>
            </a:r>
            <a:br>
              <a:rPr lang="fr-CA" sz="1200" b="0" dirty="0">
                <a:solidFill>
                  <a:srgbClr val="404040"/>
                </a:solidFill>
              </a:rPr>
            </a:br>
            <a:r>
              <a:rPr lang="fr-CA" sz="1200" b="0" dirty="0">
                <a:solidFill>
                  <a:srgbClr val="404040"/>
                </a:solidFill>
              </a:rPr>
              <a:t>(</a:t>
            </a:r>
            <a:r>
              <a:rPr lang="fr-CA" sz="1200" b="0" dirty="0" err="1">
                <a:solidFill>
                  <a:srgbClr val="404040"/>
                </a:solidFill>
              </a:rPr>
              <a:t>analyse,synthèse</a:t>
            </a:r>
            <a:r>
              <a:rPr lang="fr-CA" sz="1200" b="0" dirty="0">
                <a:solidFill>
                  <a:srgbClr val="404040"/>
                </a:solidFill>
              </a:rPr>
              <a:t>, évaluation,</a:t>
            </a:r>
            <a:br>
              <a:rPr lang="fr-CA" sz="1200" b="0" dirty="0">
                <a:solidFill>
                  <a:srgbClr val="404040"/>
                </a:solidFill>
              </a:rPr>
            </a:br>
            <a:r>
              <a:rPr lang="fr-CA" sz="1200" b="0" dirty="0">
                <a:solidFill>
                  <a:srgbClr val="404040"/>
                </a:solidFill>
              </a:rPr>
              <a:t> sens </a:t>
            </a:r>
            <a:r>
              <a:rPr lang="fr-CA" sz="1200" b="0" dirty="0" smtClean="0">
                <a:solidFill>
                  <a:srgbClr val="404040"/>
                </a:solidFill>
              </a:rPr>
              <a:t>critique,...)</a:t>
            </a:r>
            <a:endParaRPr lang="fr-CA" sz="1200" b="0" dirty="0">
              <a:solidFill>
                <a:srgbClr val="404040"/>
              </a:solidFill>
            </a:endParaRPr>
          </a:p>
        </p:txBody>
      </p:sp>
      <p:sp>
        <p:nvSpPr>
          <p:cNvPr id="40975" name="ZoneTexte 23"/>
          <p:cNvSpPr txBox="1">
            <a:spLocks noChangeArrowheads="1"/>
          </p:cNvSpPr>
          <p:nvPr/>
        </p:nvSpPr>
        <p:spPr bwMode="auto">
          <a:xfrm>
            <a:off x="895350" y="4643438"/>
            <a:ext cx="2105025" cy="1016000"/>
          </a:xfrm>
          <a:prstGeom prst="rect">
            <a:avLst/>
          </a:prstGeom>
          <a:noFill/>
          <a:ln w="9525">
            <a:noFill/>
            <a:miter lim="800000"/>
            <a:headEnd/>
            <a:tailEnd/>
          </a:ln>
        </p:spPr>
        <p:txBody>
          <a:bodyPr>
            <a:prstTxWarp prst="textNoShape">
              <a:avLst/>
            </a:prstTxWarp>
            <a:spAutoFit/>
          </a:bodyPr>
          <a:lstStyle/>
          <a:p>
            <a:pPr algn="r"/>
            <a:r>
              <a:rPr lang="fr-CA" sz="1200" b="0">
                <a:solidFill>
                  <a:srgbClr val="404040"/>
                </a:solidFill>
              </a:rPr>
              <a:t>qui relève </a:t>
            </a:r>
            <a:br>
              <a:rPr lang="fr-CA" sz="1200" b="0">
                <a:solidFill>
                  <a:srgbClr val="404040"/>
                </a:solidFill>
              </a:rPr>
            </a:br>
            <a:r>
              <a:rPr lang="fr-CA" sz="1200" b="0">
                <a:solidFill>
                  <a:srgbClr val="404040"/>
                </a:solidFill>
              </a:rPr>
              <a:t>du recours aux diverses ressources et en particulier aux ressources humaines disponibles</a:t>
            </a:r>
          </a:p>
        </p:txBody>
      </p:sp>
      <p:sp>
        <p:nvSpPr>
          <p:cNvPr id="40976" name="ZoneTexte 24"/>
          <p:cNvSpPr txBox="1">
            <a:spLocks noChangeArrowheads="1"/>
          </p:cNvSpPr>
          <p:nvPr/>
        </p:nvSpPr>
        <p:spPr bwMode="auto">
          <a:xfrm>
            <a:off x="7038975" y="4643438"/>
            <a:ext cx="2105025" cy="830262"/>
          </a:xfrm>
          <a:prstGeom prst="rect">
            <a:avLst/>
          </a:prstGeom>
          <a:noFill/>
          <a:ln w="9525">
            <a:noFill/>
            <a:miter lim="800000"/>
            <a:headEnd/>
            <a:tailEnd/>
          </a:ln>
        </p:spPr>
        <p:txBody>
          <a:bodyPr>
            <a:prstTxWarp prst="textNoShape">
              <a:avLst/>
            </a:prstTxWarp>
            <a:spAutoFit/>
          </a:bodyPr>
          <a:lstStyle/>
          <a:p>
            <a:pPr algn="l"/>
            <a:r>
              <a:rPr lang="fr-CA" sz="1200" b="0">
                <a:solidFill>
                  <a:srgbClr val="404040"/>
                </a:solidFill>
              </a:rPr>
              <a:t>qui relève </a:t>
            </a:r>
            <a:br>
              <a:rPr lang="fr-CA" sz="1200" b="0">
                <a:solidFill>
                  <a:srgbClr val="404040"/>
                </a:solidFill>
              </a:rPr>
            </a:br>
            <a:r>
              <a:rPr lang="fr-CA" sz="1200" b="0">
                <a:solidFill>
                  <a:srgbClr val="404040"/>
                </a:solidFill>
              </a:rPr>
              <a:t>de la construction personnelle ou de la «production»</a:t>
            </a:r>
          </a:p>
        </p:txBody>
      </p:sp>
      <p:sp>
        <p:nvSpPr>
          <p:cNvPr id="20" name="Rectangle 19"/>
          <p:cNvSpPr/>
          <p:nvPr/>
        </p:nvSpPr>
        <p:spPr>
          <a:xfrm>
            <a:off x="900113" y="188913"/>
            <a:ext cx="7705725" cy="974725"/>
          </a:xfrm>
          <a:prstGeom prst="rect">
            <a:avLst/>
          </a:prstGeom>
        </p:spPr>
        <p:style>
          <a:lnRef idx="0">
            <a:scrgbClr r="0" g="0" b="0"/>
          </a:lnRef>
          <a:fillRef idx="0">
            <a:scrgbClr r="0" g="0" b="0"/>
          </a:fillRef>
          <a:effectRef idx="0">
            <a:scrgbClr r="0" g="0" b="0"/>
          </a:effectRef>
          <a:fontRef idx="minor">
            <a:schemeClr val="lt1"/>
          </a:fontRef>
        </p:style>
        <p:txBody>
          <a:bodyPr tIns="91440" bIns="91440" spcCol="1270" anchor="ctr"/>
          <a:lstStyle/>
          <a:p>
            <a:pPr>
              <a:buFont typeface="Arial" pitchFamily="34" charset="0"/>
              <a:buChar char="•"/>
              <a:defRPr/>
            </a:pPr>
            <a:endParaRPr lang="fr-CA" sz="2400" dirty="0">
              <a:solidFill>
                <a:schemeClr val="accent2">
                  <a:lumMod val="75000"/>
                </a:schemeClr>
              </a:solidFill>
            </a:endParaRPr>
          </a:p>
        </p:txBody>
      </p:sp>
      <p:sp>
        <p:nvSpPr>
          <p:cNvPr id="40978" name="Rectangle 18"/>
          <p:cNvSpPr>
            <a:spLocks noChangeArrowheads="1"/>
          </p:cNvSpPr>
          <p:nvPr/>
        </p:nvSpPr>
        <p:spPr bwMode="auto">
          <a:xfrm rot="-5400000">
            <a:off x="-2671762" y="2738437"/>
            <a:ext cx="6324600" cy="847725"/>
          </a:xfrm>
          <a:prstGeom prst="rect">
            <a:avLst/>
          </a:prstGeom>
          <a:noFill/>
          <a:ln w="9525">
            <a:noFill/>
            <a:miter lim="800000"/>
            <a:headEnd/>
            <a:tailEnd/>
          </a:ln>
        </p:spPr>
        <p:txBody>
          <a:bodyPr>
            <a:prstTxWarp prst="textNoShape">
              <a:avLst/>
            </a:prstTxWarp>
            <a:spAutoFit/>
          </a:bodyPr>
          <a:lstStyle/>
          <a:p>
            <a:pPr algn="l" defTabSz="666750">
              <a:lnSpc>
                <a:spcPct val="90000"/>
              </a:lnSpc>
              <a:spcAft>
                <a:spcPct val="35000"/>
              </a:spcAft>
            </a:pPr>
            <a:r>
              <a:rPr lang="fr-CA" sz="1600" b="0" dirty="0">
                <a:solidFill>
                  <a:srgbClr val="558ED5"/>
                </a:solidFill>
              </a:rPr>
              <a:t>Dispositif d’apprentissage en ligne : des contenus textuels et multimédias didactiques</a:t>
            </a:r>
          </a:p>
          <a:p>
            <a:pPr defTabSz="666750">
              <a:lnSpc>
                <a:spcPct val="90000"/>
              </a:lnSpc>
              <a:spcAft>
                <a:spcPct val="35000"/>
              </a:spcAft>
            </a:pPr>
            <a:r>
              <a:rPr lang="fr-CA" sz="1600" b="0" dirty="0">
                <a:solidFill>
                  <a:srgbClr val="558ED5"/>
                </a:solidFill>
              </a:rPr>
              <a:t> </a:t>
            </a:r>
          </a:p>
        </p:txBody>
      </p:sp>
      <p:sp>
        <p:nvSpPr>
          <p:cNvPr id="19" name="Rectangle 18"/>
          <p:cNvSpPr/>
          <p:nvPr/>
        </p:nvSpPr>
        <p:spPr>
          <a:xfrm>
            <a:off x="323528" y="188640"/>
            <a:ext cx="7128792" cy="1015663"/>
          </a:xfrm>
          <a:prstGeom prst="rect">
            <a:avLst/>
          </a:prstGeom>
        </p:spPr>
        <p:txBody>
          <a:bodyPr wrap="square">
            <a:spAutoFit/>
          </a:bodyPr>
          <a:lstStyle/>
          <a:p>
            <a:pPr lvl="0" algn="r"/>
            <a:r>
              <a:rPr lang="fr-CA" sz="2000" dirty="0" smtClean="0">
                <a:solidFill>
                  <a:schemeClr val="accent2">
                    <a:lumMod val="75000"/>
                  </a:schemeClr>
                </a:solidFill>
              </a:rPr>
              <a:t>Le e-</a:t>
            </a:r>
            <a:r>
              <a:rPr lang="fr-CA" sz="2000" dirty="0" err="1" smtClean="0">
                <a:solidFill>
                  <a:schemeClr val="accent2">
                    <a:lumMod val="75000"/>
                  </a:schemeClr>
                </a:solidFill>
              </a:rPr>
              <a:t>learning</a:t>
            </a:r>
            <a:r>
              <a:rPr lang="fr-CA" sz="2000" dirty="0" smtClean="0">
                <a:solidFill>
                  <a:schemeClr val="accent2">
                    <a:lumMod val="75000"/>
                  </a:schemeClr>
                </a:solidFill>
              </a:rPr>
              <a:t> utilise </a:t>
            </a:r>
            <a:r>
              <a:rPr lang="en-CA" sz="2000" b="1" dirty="0" smtClean="0">
                <a:solidFill>
                  <a:schemeClr val="accent2">
                    <a:lumMod val="75000"/>
                  </a:schemeClr>
                </a:solidFill>
                <a:cs typeface="Times New Roman" pitchFamily="18" charset="0"/>
              </a:rPr>
              <a:t>des </a:t>
            </a:r>
            <a:r>
              <a:rPr lang="en-CA" sz="2000" b="1" dirty="0" err="1" smtClean="0">
                <a:solidFill>
                  <a:schemeClr val="accent2">
                    <a:lumMod val="75000"/>
                  </a:schemeClr>
                </a:solidFill>
                <a:cs typeface="Times New Roman" pitchFamily="18" charset="0"/>
              </a:rPr>
              <a:t>stratégies</a:t>
            </a:r>
            <a:r>
              <a:rPr lang="en-CA" sz="2000" b="1" dirty="0" smtClean="0">
                <a:solidFill>
                  <a:schemeClr val="accent2">
                    <a:lumMod val="75000"/>
                  </a:schemeClr>
                </a:solidFill>
                <a:cs typeface="Times New Roman" pitchFamily="18" charset="0"/>
              </a:rPr>
              <a:t> </a:t>
            </a:r>
            <a:r>
              <a:rPr lang="en-CA" sz="2000" b="1" dirty="0" err="1" smtClean="0">
                <a:solidFill>
                  <a:schemeClr val="accent2">
                    <a:lumMod val="75000"/>
                  </a:schemeClr>
                </a:solidFill>
                <a:cs typeface="Times New Roman" pitchFamily="18" charset="0"/>
              </a:rPr>
              <a:t>pédagogiques</a:t>
            </a:r>
            <a:r>
              <a:rPr lang="en-CA" sz="2000" b="1" dirty="0" smtClean="0">
                <a:solidFill>
                  <a:schemeClr val="accent2">
                    <a:lumMod val="75000"/>
                  </a:schemeClr>
                </a:solidFill>
                <a:cs typeface="Times New Roman" pitchFamily="18" charset="0"/>
              </a:rPr>
              <a:t> </a:t>
            </a:r>
            <a:r>
              <a:rPr lang="en-CA" sz="2000" dirty="0" smtClean="0">
                <a:solidFill>
                  <a:schemeClr val="accent2">
                    <a:lumMod val="75000"/>
                  </a:schemeClr>
                </a:solidFill>
                <a:cs typeface="Times New Roman" pitchFamily="18" charset="0"/>
              </a:rPr>
              <a:t/>
            </a:r>
            <a:br>
              <a:rPr lang="en-CA" sz="2000" dirty="0" smtClean="0">
                <a:solidFill>
                  <a:schemeClr val="accent2">
                    <a:lumMod val="75000"/>
                  </a:schemeClr>
                </a:solidFill>
                <a:cs typeface="Times New Roman" pitchFamily="18" charset="0"/>
              </a:rPr>
            </a:br>
            <a:r>
              <a:rPr lang="en-CA" sz="2000" dirty="0" smtClean="0">
                <a:solidFill>
                  <a:schemeClr val="accent2">
                    <a:lumMod val="75000"/>
                  </a:schemeClr>
                </a:solidFill>
                <a:cs typeface="Times New Roman" pitchFamily="18" charset="0"/>
              </a:rPr>
              <a:t>qui </a:t>
            </a:r>
            <a:r>
              <a:rPr lang="en-CA" sz="2000" dirty="0" err="1" smtClean="0">
                <a:solidFill>
                  <a:schemeClr val="accent2">
                    <a:lumMod val="75000"/>
                  </a:schemeClr>
                </a:solidFill>
                <a:cs typeface="Times New Roman" pitchFamily="18" charset="0"/>
              </a:rPr>
              <a:t>prennent</a:t>
            </a:r>
            <a:r>
              <a:rPr lang="en-CA" sz="2000" dirty="0" smtClean="0">
                <a:solidFill>
                  <a:schemeClr val="accent2">
                    <a:lumMod val="75000"/>
                  </a:schemeClr>
                </a:solidFill>
                <a:cs typeface="Times New Roman" pitchFamily="18" charset="0"/>
              </a:rPr>
              <a:t> en </a:t>
            </a:r>
            <a:r>
              <a:rPr lang="en-CA" sz="2000" dirty="0" err="1" smtClean="0">
                <a:solidFill>
                  <a:schemeClr val="accent2">
                    <a:lumMod val="75000"/>
                  </a:schemeClr>
                </a:solidFill>
                <a:cs typeface="Times New Roman" pitchFamily="18" charset="0"/>
              </a:rPr>
              <a:t>compte</a:t>
            </a:r>
            <a:r>
              <a:rPr lang="en-CA" sz="2000" dirty="0" smtClean="0">
                <a:solidFill>
                  <a:schemeClr val="accent2">
                    <a:lumMod val="75000"/>
                  </a:schemeClr>
                </a:solidFill>
                <a:cs typeface="Times New Roman" pitchFamily="18" charset="0"/>
              </a:rPr>
              <a:t> </a:t>
            </a:r>
            <a:br>
              <a:rPr lang="en-CA" sz="2000" dirty="0" smtClean="0">
                <a:solidFill>
                  <a:schemeClr val="accent2">
                    <a:lumMod val="75000"/>
                  </a:schemeClr>
                </a:solidFill>
                <a:cs typeface="Times New Roman" pitchFamily="18" charset="0"/>
              </a:rPr>
            </a:br>
            <a:r>
              <a:rPr lang="en-CA" sz="2000" dirty="0" smtClean="0">
                <a:solidFill>
                  <a:schemeClr val="accent2">
                    <a:lumMod val="75000"/>
                  </a:schemeClr>
                </a:solidFill>
                <a:cs typeface="Times New Roman" pitchFamily="18" charset="0"/>
              </a:rPr>
              <a:t> l</a:t>
            </a:r>
            <a:r>
              <a:rPr lang="fr-CA" sz="2000" dirty="0" smtClean="0">
                <a:solidFill>
                  <a:schemeClr val="accent2">
                    <a:lumMod val="75000"/>
                  </a:schemeClr>
                </a:solidFill>
              </a:rPr>
              <a:t>es composantes du </a:t>
            </a:r>
            <a:r>
              <a:rPr lang="fr-CA" sz="2000" b="1" dirty="0" smtClean="0">
                <a:solidFill>
                  <a:schemeClr val="accent2">
                    <a:lumMod val="75000"/>
                  </a:schemeClr>
                </a:solidFill>
              </a:rPr>
              <a:t>processus d’apprentissage</a:t>
            </a:r>
            <a:endParaRPr lang="fr-CA" sz="2000" b="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Espace réservé du contenu 3" descr="WebCT_AsthmeAuTravail_Accue.png"/>
          <p:cNvPicPr>
            <a:picLocks noGrp="1" noChangeAspect="1"/>
          </p:cNvPicPr>
          <p:nvPr>
            <p:ph idx="1"/>
          </p:nvPr>
        </p:nvPicPr>
        <p:blipFill>
          <a:blip r:embed="rId2" cstate="print"/>
          <a:srcRect/>
          <a:stretch>
            <a:fillRect/>
          </a:stretch>
        </p:blipFill>
        <p:spPr>
          <a:xfrm>
            <a:off x="227013" y="1785938"/>
            <a:ext cx="7340600" cy="4929187"/>
          </a:xfrm>
          <a:noFill/>
        </p:spPr>
      </p:pic>
      <p:sp>
        <p:nvSpPr>
          <p:cNvPr id="48131" name="Titre 1"/>
          <p:cNvSpPr txBox="1">
            <a:spLocks/>
          </p:cNvSpPr>
          <p:nvPr/>
        </p:nvSpPr>
        <p:spPr bwMode="auto">
          <a:xfrm>
            <a:off x="0" y="188640"/>
            <a:ext cx="9144000" cy="928688"/>
          </a:xfrm>
          <a:prstGeom prst="rect">
            <a:avLst/>
          </a:prstGeom>
          <a:noFill/>
          <a:ln w="9525">
            <a:noFill/>
            <a:miter lim="800000"/>
            <a:headEnd/>
            <a:tailEnd/>
          </a:ln>
        </p:spPr>
        <p:txBody>
          <a:bodyPr anchor="ctr"/>
          <a:lstStyle/>
          <a:p>
            <a:pPr marL="11113" indent="-11113" eaLnBrk="0" hangingPunct="0">
              <a:spcBef>
                <a:spcPct val="20000"/>
              </a:spcBef>
            </a:pPr>
            <a:r>
              <a:rPr lang="fr-CA" sz="2000" b="0" dirty="0">
                <a:solidFill>
                  <a:schemeClr val="tx2"/>
                </a:solidFill>
                <a:latin typeface="Calibri" charset="0"/>
              </a:rPr>
              <a:t/>
            </a:r>
            <a:br>
              <a:rPr lang="fr-CA" sz="2000" b="0" dirty="0">
                <a:solidFill>
                  <a:schemeClr val="tx2"/>
                </a:solidFill>
                <a:latin typeface="Calibri" charset="0"/>
              </a:rPr>
            </a:br>
            <a:r>
              <a:rPr lang="fr-CA" sz="2000" b="0" dirty="0">
                <a:solidFill>
                  <a:schemeClr val="tx2"/>
                </a:solidFill>
                <a:latin typeface="Calibri" charset="0"/>
              </a:rPr>
              <a:t/>
            </a:r>
            <a:br>
              <a:rPr lang="fr-CA" sz="2000" b="0" dirty="0">
                <a:solidFill>
                  <a:schemeClr val="tx2"/>
                </a:solidFill>
                <a:latin typeface="Calibri" charset="0"/>
              </a:rPr>
            </a:br>
            <a:r>
              <a:rPr lang="fr-CA" sz="2000" b="0" dirty="0">
                <a:solidFill>
                  <a:schemeClr val="tx2"/>
                </a:solidFill>
                <a:latin typeface="Calibri" charset="0"/>
              </a:rPr>
              <a:t/>
            </a:r>
            <a:br>
              <a:rPr lang="fr-CA" sz="2000" b="0" dirty="0">
                <a:solidFill>
                  <a:schemeClr val="tx2"/>
                </a:solidFill>
                <a:latin typeface="Calibri" charset="0"/>
              </a:rPr>
            </a:br>
            <a:r>
              <a:rPr lang="fr-CA" sz="2000" b="0" dirty="0">
                <a:solidFill>
                  <a:schemeClr val="accent2">
                    <a:lumMod val="75000"/>
                  </a:schemeClr>
                </a:solidFill>
                <a:latin typeface="+mj-lt"/>
              </a:rPr>
              <a:t>Exemple de e-formation en Sciences de la santé à </a:t>
            </a:r>
            <a:r>
              <a:rPr lang="fr-CA" sz="2000" b="0" dirty="0" err="1">
                <a:solidFill>
                  <a:schemeClr val="accent2">
                    <a:lumMod val="75000"/>
                  </a:schemeClr>
                </a:solidFill>
                <a:latin typeface="+mj-lt"/>
              </a:rPr>
              <a:t>UdeM</a:t>
            </a:r>
            <a:r>
              <a:rPr lang="fr-CA" sz="2000" b="0" dirty="0">
                <a:solidFill>
                  <a:schemeClr val="accent2">
                    <a:lumMod val="75000"/>
                  </a:schemeClr>
                </a:solidFill>
                <a:latin typeface="+mj-lt"/>
              </a:rPr>
              <a:t/>
            </a:r>
            <a:br>
              <a:rPr lang="fr-CA" sz="2000" b="0" dirty="0">
                <a:solidFill>
                  <a:schemeClr val="accent2">
                    <a:lumMod val="75000"/>
                  </a:schemeClr>
                </a:solidFill>
                <a:latin typeface="+mj-lt"/>
              </a:rPr>
            </a:br>
            <a:r>
              <a:rPr lang="fr-CA" sz="2000" dirty="0">
                <a:solidFill>
                  <a:schemeClr val="accent2">
                    <a:lumMod val="75000"/>
                  </a:schemeClr>
                </a:solidFill>
                <a:latin typeface="+mj-lt"/>
              </a:rPr>
              <a:t>Asthme au travail, une formation académique en médecine</a:t>
            </a:r>
            <a:r>
              <a:rPr lang="fr-CA" sz="2000" b="0" dirty="0">
                <a:solidFill>
                  <a:schemeClr val="accent2">
                    <a:lumMod val="75000"/>
                  </a:schemeClr>
                </a:solidFill>
                <a:latin typeface="+mj-lt"/>
              </a:rPr>
              <a:t/>
            </a:r>
            <a:br>
              <a:rPr lang="fr-CA" sz="2000" b="0" dirty="0">
                <a:solidFill>
                  <a:schemeClr val="accent2">
                    <a:lumMod val="75000"/>
                  </a:schemeClr>
                </a:solidFill>
                <a:latin typeface="+mj-lt"/>
              </a:rPr>
            </a:br>
            <a:r>
              <a:rPr lang="fr-CA" sz="4400" b="0" dirty="0">
                <a:solidFill>
                  <a:schemeClr val="accent2">
                    <a:lumMod val="75000"/>
                  </a:schemeClr>
                </a:solidFill>
                <a:latin typeface="Calibri" charset="0"/>
              </a:rPr>
              <a:t/>
            </a:r>
            <a:br>
              <a:rPr lang="fr-CA" sz="4400" b="0" dirty="0">
                <a:solidFill>
                  <a:schemeClr val="accent2">
                    <a:lumMod val="75000"/>
                  </a:schemeClr>
                </a:solidFill>
                <a:latin typeface="Calibri" charset="0"/>
              </a:rPr>
            </a:br>
            <a:endParaRPr lang="fr-CA" sz="4400" b="0" dirty="0">
              <a:solidFill>
                <a:schemeClr val="accent2">
                  <a:lumMod val="75000"/>
                </a:schemeClr>
              </a:solidFill>
              <a:latin typeface="Calibri" charset="0"/>
            </a:endParaRPr>
          </a:p>
        </p:txBody>
      </p:sp>
      <p:sp>
        <p:nvSpPr>
          <p:cNvPr id="5" name="ZoneTexte 4"/>
          <p:cNvSpPr txBox="1">
            <a:spLocks noChangeArrowheads="1"/>
          </p:cNvSpPr>
          <p:nvPr/>
        </p:nvSpPr>
        <p:spPr bwMode="auto">
          <a:xfrm>
            <a:off x="323528" y="980728"/>
            <a:ext cx="7500938" cy="646331"/>
          </a:xfrm>
          <a:prstGeom prst="rect">
            <a:avLst/>
          </a:prstGeom>
          <a:noFill/>
          <a:ln w="9525">
            <a:noFill/>
            <a:miter lim="800000"/>
            <a:headEnd/>
            <a:tailEnd/>
          </a:ln>
        </p:spPr>
        <p:txBody>
          <a:bodyPr>
            <a:spAutoFit/>
          </a:bodyPr>
          <a:lstStyle/>
          <a:p>
            <a:r>
              <a:rPr lang="fr-CA" dirty="0" smtClean="0">
                <a:solidFill>
                  <a:srgbClr val="404040"/>
                </a:solidFill>
              </a:rPr>
              <a:t>Présentation générale de la formation:</a:t>
            </a:r>
          </a:p>
          <a:p>
            <a:r>
              <a:rPr lang="fr-CA" dirty="0" smtClean="0">
                <a:solidFill>
                  <a:srgbClr val="404040"/>
                </a:solidFill>
              </a:rPr>
              <a:t> Un </a:t>
            </a:r>
            <a:r>
              <a:rPr lang="fr-CA" dirty="0">
                <a:solidFill>
                  <a:srgbClr val="404040"/>
                </a:solidFill>
              </a:rPr>
              <a:t>environnement authentique centré sur la tâche de l’étudiant</a:t>
            </a:r>
          </a:p>
        </p:txBody>
      </p:sp>
      <p:grpSp>
        <p:nvGrpSpPr>
          <p:cNvPr id="2" name="Groupe 20"/>
          <p:cNvGrpSpPr>
            <a:grpSpLocks/>
          </p:cNvGrpSpPr>
          <p:nvPr/>
        </p:nvGrpSpPr>
        <p:grpSpPr bwMode="auto">
          <a:xfrm>
            <a:off x="1357313" y="4286250"/>
            <a:ext cx="2500312" cy="2286000"/>
            <a:chOff x="1357290" y="4071942"/>
            <a:chExt cx="2500330" cy="2286016"/>
          </a:xfrm>
        </p:grpSpPr>
        <p:sp>
          <p:nvSpPr>
            <p:cNvPr id="48144" name="Rectangle à coins arrondis 6"/>
            <p:cNvSpPr>
              <a:spLocks noChangeArrowheads="1"/>
            </p:cNvSpPr>
            <p:nvPr/>
          </p:nvSpPr>
          <p:spPr bwMode="auto">
            <a:xfrm>
              <a:off x="2714612" y="4572008"/>
              <a:ext cx="1143008" cy="1785950"/>
            </a:xfrm>
            <a:prstGeom prst="roundRect">
              <a:avLst>
                <a:gd name="adj" fmla="val 16667"/>
              </a:avLst>
            </a:prstGeom>
            <a:noFill/>
            <a:ln w="19050" cap="rnd">
              <a:solidFill>
                <a:srgbClr val="FF0000"/>
              </a:solidFill>
              <a:round/>
              <a:headEnd/>
              <a:tailEnd/>
            </a:ln>
          </p:spPr>
          <p:txBody>
            <a:bodyPr wrap="none" anchor="ctr"/>
            <a:lstStyle/>
            <a:p>
              <a:endParaRPr lang="fr-FR"/>
            </a:p>
          </p:txBody>
        </p:sp>
        <p:sp>
          <p:nvSpPr>
            <p:cNvPr id="48145" name="ZoneTexte 15"/>
            <p:cNvSpPr>
              <a:spLocks/>
            </p:cNvSpPr>
            <p:nvPr/>
          </p:nvSpPr>
          <p:spPr bwMode="auto">
            <a:xfrm flipH="1">
              <a:off x="1357290" y="4071942"/>
              <a:ext cx="1428760" cy="307777"/>
            </a:xfrm>
            <a:prstGeom prst="borderCallout1">
              <a:avLst>
                <a:gd name="adj1" fmla="val 18750"/>
                <a:gd name="adj2" fmla="val -8333"/>
                <a:gd name="adj3" fmla="val 112500"/>
                <a:gd name="adj4" fmla="val -38333"/>
              </a:avLst>
            </a:prstGeom>
            <a:noFill/>
            <a:ln w="9525">
              <a:solidFill>
                <a:srgbClr val="FF0000"/>
              </a:solidFill>
              <a:miter lim="800000"/>
              <a:headEnd/>
              <a:tailEnd/>
            </a:ln>
          </p:spPr>
          <p:txBody>
            <a:bodyPr>
              <a:spAutoFit/>
            </a:bodyPr>
            <a:lstStyle/>
            <a:p>
              <a:r>
                <a:rPr lang="fr-CA" sz="1400">
                  <a:solidFill>
                    <a:srgbClr val="FF0000"/>
                  </a:solidFill>
                </a:rPr>
                <a:t>se Motiver</a:t>
              </a:r>
            </a:p>
          </p:txBody>
        </p:sp>
      </p:grpSp>
      <p:grpSp>
        <p:nvGrpSpPr>
          <p:cNvPr id="3" name="Groupe 23"/>
          <p:cNvGrpSpPr>
            <a:grpSpLocks/>
          </p:cNvGrpSpPr>
          <p:nvPr/>
        </p:nvGrpSpPr>
        <p:grpSpPr bwMode="auto">
          <a:xfrm>
            <a:off x="4000500" y="6072188"/>
            <a:ext cx="4643438" cy="706437"/>
            <a:chOff x="4000496" y="5857892"/>
            <a:chExt cx="4643470" cy="706757"/>
          </a:xfrm>
        </p:grpSpPr>
        <p:sp>
          <p:nvSpPr>
            <p:cNvPr id="48142" name="Rectangle à coins arrondis 10"/>
            <p:cNvSpPr>
              <a:spLocks noChangeArrowheads="1"/>
            </p:cNvSpPr>
            <p:nvPr/>
          </p:nvSpPr>
          <p:spPr bwMode="auto">
            <a:xfrm>
              <a:off x="4000496" y="5857892"/>
              <a:ext cx="1143008" cy="571504"/>
            </a:xfrm>
            <a:prstGeom prst="roundRect">
              <a:avLst>
                <a:gd name="adj" fmla="val 16667"/>
              </a:avLst>
            </a:prstGeom>
            <a:noFill/>
            <a:ln w="19050" cap="rnd">
              <a:solidFill>
                <a:srgbClr val="FF0000"/>
              </a:solidFill>
              <a:round/>
              <a:headEnd/>
              <a:tailEnd/>
            </a:ln>
          </p:spPr>
          <p:txBody>
            <a:bodyPr wrap="none" anchor="ctr"/>
            <a:lstStyle/>
            <a:p>
              <a:endParaRPr lang="fr-FR"/>
            </a:p>
          </p:txBody>
        </p:sp>
        <p:sp>
          <p:nvSpPr>
            <p:cNvPr id="48143" name="ZoneTexte 16"/>
            <p:cNvSpPr>
              <a:spLocks/>
            </p:cNvSpPr>
            <p:nvPr/>
          </p:nvSpPr>
          <p:spPr bwMode="auto">
            <a:xfrm flipH="1">
              <a:off x="5572132" y="6072206"/>
              <a:ext cx="3071834" cy="492443"/>
            </a:xfrm>
            <a:prstGeom prst="accentBorderCallout1">
              <a:avLst>
                <a:gd name="adj1" fmla="val 29657"/>
                <a:gd name="adj2" fmla="val 103120"/>
                <a:gd name="adj3" fmla="val 48861"/>
                <a:gd name="adj4" fmla="val 115005"/>
              </a:avLst>
            </a:prstGeom>
            <a:noFill/>
            <a:ln w="9525">
              <a:solidFill>
                <a:srgbClr val="FF0000"/>
              </a:solidFill>
              <a:miter lim="800000"/>
              <a:headEnd/>
              <a:tailEnd/>
            </a:ln>
          </p:spPr>
          <p:txBody>
            <a:bodyPr>
              <a:spAutoFit/>
            </a:bodyPr>
            <a:lstStyle/>
            <a:p>
              <a:r>
                <a:rPr lang="fr-CA" sz="1400">
                  <a:solidFill>
                    <a:srgbClr val="FF0000"/>
                  </a:solidFill>
                </a:rPr>
                <a:t>Produire</a:t>
              </a:r>
              <a:r>
                <a:rPr lang="fr-CA" sz="1200" b="0">
                  <a:solidFill>
                    <a:srgbClr val="FF0000"/>
                  </a:solidFill>
                </a:rPr>
                <a:t/>
              </a:r>
              <a:br>
                <a:rPr lang="fr-CA" sz="1200" b="0">
                  <a:solidFill>
                    <a:srgbClr val="FF0000"/>
                  </a:solidFill>
                </a:rPr>
              </a:br>
              <a:r>
                <a:rPr lang="fr-CA" sz="1200" b="0">
                  <a:solidFill>
                    <a:srgbClr val="FF0000"/>
                  </a:solidFill>
                </a:rPr>
                <a:t>Faire les évaluations-Déposer ses travaux</a:t>
              </a:r>
            </a:p>
          </p:txBody>
        </p:sp>
      </p:grpSp>
      <p:grpSp>
        <p:nvGrpSpPr>
          <p:cNvPr id="4" name="Groupe 22"/>
          <p:cNvGrpSpPr>
            <a:grpSpLocks/>
          </p:cNvGrpSpPr>
          <p:nvPr/>
        </p:nvGrpSpPr>
        <p:grpSpPr bwMode="auto">
          <a:xfrm>
            <a:off x="4000500" y="5429250"/>
            <a:ext cx="3786188" cy="571500"/>
            <a:chOff x="4000496" y="5214950"/>
            <a:chExt cx="3786214" cy="571504"/>
          </a:xfrm>
        </p:grpSpPr>
        <p:sp>
          <p:nvSpPr>
            <p:cNvPr id="48140" name="Rectangle à coins arrondis 8"/>
            <p:cNvSpPr>
              <a:spLocks noChangeArrowheads="1"/>
            </p:cNvSpPr>
            <p:nvPr/>
          </p:nvSpPr>
          <p:spPr bwMode="auto">
            <a:xfrm>
              <a:off x="4000496" y="5214950"/>
              <a:ext cx="1143008" cy="571504"/>
            </a:xfrm>
            <a:prstGeom prst="roundRect">
              <a:avLst>
                <a:gd name="adj" fmla="val 16667"/>
              </a:avLst>
            </a:prstGeom>
            <a:noFill/>
            <a:ln w="19050" cap="rnd">
              <a:solidFill>
                <a:srgbClr val="FF0000"/>
              </a:solidFill>
              <a:round/>
              <a:headEnd/>
              <a:tailEnd/>
            </a:ln>
          </p:spPr>
          <p:txBody>
            <a:bodyPr wrap="none" anchor="ctr"/>
            <a:lstStyle/>
            <a:p>
              <a:endParaRPr lang="fr-FR"/>
            </a:p>
          </p:txBody>
        </p:sp>
        <p:sp>
          <p:nvSpPr>
            <p:cNvPr id="48141" name="ZoneTexte 17"/>
            <p:cNvSpPr>
              <a:spLocks/>
            </p:cNvSpPr>
            <p:nvPr/>
          </p:nvSpPr>
          <p:spPr bwMode="auto">
            <a:xfrm flipH="1">
              <a:off x="5786446" y="5286388"/>
              <a:ext cx="2000264" cy="492443"/>
            </a:xfrm>
            <a:prstGeom prst="accentBorderCallout1">
              <a:avLst>
                <a:gd name="adj1" fmla="val 33296"/>
                <a:gd name="adj2" fmla="val 112333"/>
                <a:gd name="adj3" fmla="val 65227"/>
                <a:gd name="adj4" fmla="val 130171"/>
              </a:avLst>
            </a:prstGeom>
            <a:noFill/>
            <a:ln w="9525">
              <a:solidFill>
                <a:srgbClr val="FF0000"/>
              </a:solidFill>
              <a:miter lim="800000"/>
              <a:headEnd/>
              <a:tailEnd/>
            </a:ln>
          </p:spPr>
          <p:txBody>
            <a:bodyPr>
              <a:spAutoFit/>
            </a:bodyPr>
            <a:lstStyle/>
            <a:p>
              <a:r>
                <a:rPr lang="fr-CA" sz="1400">
                  <a:solidFill>
                    <a:srgbClr val="FF0000"/>
                  </a:solidFill>
                </a:rPr>
                <a:t>Interagir</a:t>
              </a:r>
              <a:br>
                <a:rPr lang="fr-CA" sz="1400">
                  <a:solidFill>
                    <a:srgbClr val="FF0000"/>
                  </a:solidFill>
                </a:rPr>
              </a:br>
              <a:r>
                <a:rPr lang="fr-CA" sz="1200" b="0">
                  <a:solidFill>
                    <a:srgbClr val="FF0000"/>
                  </a:solidFill>
                </a:rPr>
                <a:t>Communiquer-Collaborer</a:t>
              </a:r>
            </a:p>
          </p:txBody>
        </p:sp>
      </p:grpSp>
      <p:grpSp>
        <p:nvGrpSpPr>
          <p:cNvPr id="6" name="Groupe 21"/>
          <p:cNvGrpSpPr>
            <a:grpSpLocks/>
          </p:cNvGrpSpPr>
          <p:nvPr/>
        </p:nvGrpSpPr>
        <p:grpSpPr bwMode="auto">
          <a:xfrm>
            <a:off x="4000500" y="4714875"/>
            <a:ext cx="4786313" cy="642938"/>
            <a:chOff x="4000496" y="4500570"/>
            <a:chExt cx="4786346" cy="642942"/>
          </a:xfrm>
        </p:grpSpPr>
        <p:sp>
          <p:nvSpPr>
            <p:cNvPr id="48138" name="Rectangle à coins arrondis 7"/>
            <p:cNvSpPr>
              <a:spLocks noChangeArrowheads="1"/>
            </p:cNvSpPr>
            <p:nvPr/>
          </p:nvSpPr>
          <p:spPr bwMode="auto">
            <a:xfrm>
              <a:off x="4000496" y="4572008"/>
              <a:ext cx="2143140" cy="571504"/>
            </a:xfrm>
            <a:prstGeom prst="roundRect">
              <a:avLst>
                <a:gd name="adj" fmla="val 16667"/>
              </a:avLst>
            </a:prstGeom>
            <a:noFill/>
            <a:ln w="19050" cap="rnd">
              <a:solidFill>
                <a:srgbClr val="FF0000"/>
              </a:solidFill>
              <a:round/>
              <a:headEnd/>
              <a:tailEnd/>
            </a:ln>
          </p:spPr>
          <p:txBody>
            <a:bodyPr wrap="none" anchor="ctr"/>
            <a:lstStyle/>
            <a:p>
              <a:endParaRPr lang="fr-FR"/>
            </a:p>
          </p:txBody>
        </p:sp>
        <p:sp>
          <p:nvSpPr>
            <p:cNvPr id="48139" name="ZoneTexte 19"/>
            <p:cNvSpPr>
              <a:spLocks/>
            </p:cNvSpPr>
            <p:nvPr/>
          </p:nvSpPr>
          <p:spPr bwMode="auto">
            <a:xfrm flipH="1">
              <a:off x="6786578" y="4500570"/>
              <a:ext cx="2000264" cy="492443"/>
            </a:xfrm>
            <a:prstGeom prst="accentBorderCallout1">
              <a:avLst>
                <a:gd name="adj1" fmla="val 31477"/>
                <a:gd name="adj2" fmla="val 108079"/>
                <a:gd name="adj3" fmla="val 67046"/>
                <a:gd name="adj4" fmla="val 131236"/>
              </a:avLst>
            </a:prstGeom>
            <a:noFill/>
            <a:ln w="9525">
              <a:solidFill>
                <a:srgbClr val="FF0000"/>
              </a:solidFill>
              <a:miter lim="800000"/>
              <a:headEnd/>
              <a:tailEnd/>
            </a:ln>
          </p:spPr>
          <p:txBody>
            <a:bodyPr>
              <a:spAutoFit/>
            </a:bodyPr>
            <a:lstStyle/>
            <a:p>
              <a:r>
                <a:rPr lang="fr-CA" sz="1400">
                  <a:solidFill>
                    <a:srgbClr val="FF0000"/>
                  </a:solidFill>
                </a:rPr>
                <a:t>s’Informer – s’Activer </a:t>
              </a:r>
              <a:br>
                <a:rPr lang="fr-CA" sz="1400">
                  <a:solidFill>
                    <a:srgbClr val="FF0000"/>
                  </a:solidFill>
                </a:rPr>
              </a:br>
              <a:endParaRPr lang="fr-CA" sz="1200" b="0">
                <a:solidFill>
                  <a:srgbClr val="FF00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55"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1000" fill="hold"/>
                                        <p:tgtEl>
                                          <p:spTgt spid="6"/>
                                        </p:tgtEl>
                                        <p:attrNameLst>
                                          <p:attrName>ppt_w</p:attrName>
                                        </p:attrNameLst>
                                      </p:cBhvr>
                                      <p:tavLst>
                                        <p:tav tm="0">
                                          <p:val>
                                            <p:strVal val="#ppt_w*0.70"/>
                                          </p:val>
                                        </p:tav>
                                        <p:tav tm="100000">
                                          <p:val>
                                            <p:strVal val="#ppt_w"/>
                                          </p:val>
                                        </p:tav>
                                      </p:tavLst>
                                    </p:anim>
                                    <p:anim calcmode="lin" valueType="num">
                                      <p:cBhvr>
                                        <p:cTn id="19" dur="1000" fill="hold"/>
                                        <p:tgtEl>
                                          <p:spTgt spid="6"/>
                                        </p:tgtEl>
                                        <p:attrNameLst>
                                          <p:attrName>ppt_h</p:attrName>
                                        </p:attrNameLst>
                                      </p:cBhvr>
                                      <p:tavLst>
                                        <p:tav tm="0">
                                          <p:val>
                                            <p:strVal val="#ppt_h"/>
                                          </p:val>
                                        </p:tav>
                                        <p:tav tm="100000">
                                          <p:val>
                                            <p:strVal val="#ppt_h"/>
                                          </p:val>
                                        </p:tav>
                                      </p:tavLst>
                                    </p:anim>
                                    <p:animEffect transition="in" filter="fade">
                                      <p:cBhvr>
                                        <p:cTn id="20" dur="10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55"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1000" fill="hold"/>
                                        <p:tgtEl>
                                          <p:spTgt spid="4"/>
                                        </p:tgtEl>
                                        <p:attrNameLst>
                                          <p:attrName>ppt_w</p:attrName>
                                        </p:attrNameLst>
                                      </p:cBhvr>
                                      <p:tavLst>
                                        <p:tav tm="0">
                                          <p:val>
                                            <p:strVal val="#ppt_w*0.70"/>
                                          </p:val>
                                        </p:tav>
                                        <p:tav tm="100000">
                                          <p:val>
                                            <p:strVal val="#ppt_w"/>
                                          </p:val>
                                        </p:tav>
                                      </p:tavLst>
                                    </p:anim>
                                    <p:anim calcmode="lin" valueType="num">
                                      <p:cBhvr>
                                        <p:cTn id="26" dur="1000" fill="hold"/>
                                        <p:tgtEl>
                                          <p:spTgt spid="4"/>
                                        </p:tgtEl>
                                        <p:attrNameLst>
                                          <p:attrName>ppt_h</p:attrName>
                                        </p:attrNameLst>
                                      </p:cBhvr>
                                      <p:tavLst>
                                        <p:tav tm="0">
                                          <p:val>
                                            <p:strVal val="#ppt_h"/>
                                          </p:val>
                                        </p:tav>
                                        <p:tav tm="100000">
                                          <p:val>
                                            <p:strVal val="#ppt_h"/>
                                          </p:val>
                                        </p:tav>
                                      </p:tavLst>
                                    </p:anim>
                                    <p:animEffect transition="in" filter="fade">
                                      <p:cBhvr>
                                        <p:cTn id="27" dur="10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55" presetClass="entr" presetSubtype="0" fill="hold" nodeType="clickEffect">
                                  <p:stCondLst>
                                    <p:cond delay="0"/>
                                  </p:stCondLst>
                                  <p:childTnLst>
                                    <p:set>
                                      <p:cBhvr>
                                        <p:cTn id="31" dur="1" fill="hold">
                                          <p:stCondLst>
                                            <p:cond delay="0"/>
                                          </p:stCondLst>
                                        </p:cTn>
                                        <p:tgtEl>
                                          <p:spTgt spid="3"/>
                                        </p:tgtEl>
                                        <p:attrNameLst>
                                          <p:attrName>style.visibility</p:attrName>
                                        </p:attrNameLst>
                                      </p:cBhvr>
                                      <p:to>
                                        <p:strVal val="visible"/>
                                      </p:to>
                                    </p:set>
                                    <p:anim calcmode="lin" valueType="num">
                                      <p:cBhvr>
                                        <p:cTn id="32" dur="1000" fill="hold"/>
                                        <p:tgtEl>
                                          <p:spTgt spid="3"/>
                                        </p:tgtEl>
                                        <p:attrNameLst>
                                          <p:attrName>ppt_w</p:attrName>
                                        </p:attrNameLst>
                                      </p:cBhvr>
                                      <p:tavLst>
                                        <p:tav tm="0">
                                          <p:val>
                                            <p:strVal val="#ppt_w*0.70"/>
                                          </p:val>
                                        </p:tav>
                                        <p:tav tm="100000">
                                          <p:val>
                                            <p:strVal val="#ppt_w"/>
                                          </p:val>
                                        </p:tav>
                                      </p:tavLst>
                                    </p:anim>
                                    <p:anim calcmode="lin" valueType="num">
                                      <p:cBhvr>
                                        <p:cTn id="33" dur="1000" fill="hold"/>
                                        <p:tgtEl>
                                          <p:spTgt spid="3"/>
                                        </p:tgtEl>
                                        <p:attrNameLst>
                                          <p:attrName>ppt_h</p:attrName>
                                        </p:attrNameLst>
                                      </p:cBhvr>
                                      <p:tavLst>
                                        <p:tav tm="0">
                                          <p:val>
                                            <p:strVal val="#ppt_h"/>
                                          </p:val>
                                        </p:tav>
                                        <p:tav tm="100000">
                                          <p:val>
                                            <p:strVal val="#ppt_h"/>
                                          </p:val>
                                        </p:tav>
                                      </p:tavLst>
                                    </p:anim>
                                    <p:animEffect transition="in" filter="fade">
                                      <p:cBhvr>
                                        <p:cTn id="3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7" name="Espace réservé du contenu 3" descr="WebCT_AsthmeTravail_Activit.png"/>
          <p:cNvPicPr>
            <a:picLocks noGrp="1" noChangeAspect="1"/>
          </p:cNvPicPr>
          <p:nvPr>
            <p:ph idx="1"/>
          </p:nvPr>
        </p:nvPicPr>
        <p:blipFill>
          <a:blip r:embed="rId2" cstate="print"/>
          <a:srcRect/>
          <a:stretch>
            <a:fillRect/>
          </a:stretch>
        </p:blipFill>
        <p:spPr>
          <a:xfrm>
            <a:off x="1989138" y="1600200"/>
            <a:ext cx="5165725" cy="4525963"/>
          </a:xfrm>
          <a:noFill/>
        </p:spPr>
      </p:pic>
      <p:sp>
        <p:nvSpPr>
          <p:cNvPr id="52228" name="Titre 1"/>
          <p:cNvSpPr txBox="1">
            <a:spLocks/>
          </p:cNvSpPr>
          <p:nvPr/>
        </p:nvSpPr>
        <p:spPr bwMode="auto">
          <a:xfrm>
            <a:off x="0" y="0"/>
            <a:ext cx="9144000" cy="928688"/>
          </a:xfrm>
          <a:prstGeom prst="rect">
            <a:avLst/>
          </a:prstGeom>
          <a:noFill/>
          <a:ln w="9525">
            <a:noFill/>
            <a:miter lim="800000"/>
            <a:headEnd/>
            <a:tailEnd/>
          </a:ln>
        </p:spPr>
        <p:txBody>
          <a:bodyPr anchor="ctr"/>
          <a:lstStyle/>
          <a:p>
            <a:pPr marL="11113" indent="-11113" eaLnBrk="0" hangingPunct="0">
              <a:spcBef>
                <a:spcPct val="20000"/>
              </a:spcBef>
            </a:pPr>
            <a:r>
              <a:rPr lang="fr-CA" sz="2000" b="0">
                <a:solidFill>
                  <a:schemeClr val="tx2"/>
                </a:solidFill>
                <a:latin typeface="Calibri" pitchFamily="34" charset="0"/>
              </a:rPr>
              <a:t/>
            </a:r>
            <a:br>
              <a:rPr lang="fr-CA" sz="2000" b="0">
                <a:solidFill>
                  <a:schemeClr val="tx2"/>
                </a:solidFill>
                <a:latin typeface="Calibri" pitchFamily="34" charset="0"/>
              </a:rPr>
            </a:br>
            <a:r>
              <a:rPr lang="fr-CA" sz="2000" b="0">
                <a:solidFill>
                  <a:schemeClr val="tx2"/>
                </a:solidFill>
                <a:latin typeface="Calibri" pitchFamily="34" charset="0"/>
              </a:rPr>
              <a:t/>
            </a:r>
            <a:br>
              <a:rPr lang="fr-CA" sz="2000" b="0">
                <a:solidFill>
                  <a:schemeClr val="tx2"/>
                </a:solidFill>
                <a:latin typeface="Calibri" pitchFamily="34" charset="0"/>
              </a:rPr>
            </a:br>
            <a:r>
              <a:rPr lang="fr-CA" sz="2000" b="0">
                <a:solidFill>
                  <a:schemeClr val="tx2"/>
                </a:solidFill>
                <a:latin typeface="Calibri" pitchFamily="34" charset="0"/>
              </a:rPr>
              <a:t/>
            </a:r>
            <a:br>
              <a:rPr lang="fr-CA" sz="2000" b="0">
                <a:solidFill>
                  <a:schemeClr val="tx2"/>
                </a:solidFill>
                <a:latin typeface="Calibri" pitchFamily="34" charset="0"/>
              </a:rPr>
            </a:br>
            <a:r>
              <a:rPr lang="fr-CA" sz="2000" b="0">
                <a:solidFill>
                  <a:schemeClr val="tx2"/>
                </a:solidFill>
                <a:latin typeface="Calibri" pitchFamily="34" charset="0"/>
              </a:rPr>
              <a:t/>
            </a:r>
            <a:br>
              <a:rPr lang="fr-CA" sz="2000" b="0">
                <a:solidFill>
                  <a:schemeClr val="tx2"/>
                </a:solidFill>
                <a:latin typeface="Calibri" pitchFamily="34" charset="0"/>
              </a:rPr>
            </a:br>
            <a:r>
              <a:rPr lang="fr-CA" sz="2000" b="0">
                <a:solidFill>
                  <a:schemeClr val="accent2"/>
                </a:solidFill>
                <a:latin typeface="Arial Unicode MS" pitchFamily="34" charset="-128"/>
              </a:rPr>
              <a:t/>
            </a:r>
            <a:br>
              <a:rPr lang="fr-CA" sz="2000" b="0">
                <a:solidFill>
                  <a:schemeClr val="accent2"/>
                </a:solidFill>
                <a:latin typeface="Arial Unicode MS" pitchFamily="34" charset="-128"/>
              </a:rPr>
            </a:br>
            <a:r>
              <a:rPr lang="fr-CA" sz="4400" b="0">
                <a:solidFill>
                  <a:schemeClr val="tx2"/>
                </a:solidFill>
                <a:latin typeface="Calibri" pitchFamily="34" charset="0"/>
              </a:rPr>
              <a:t/>
            </a:r>
            <a:br>
              <a:rPr lang="fr-CA" sz="4400" b="0">
                <a:solidFill>
                  <a:schemeClr val="tx2"/>
                </a:solidFill>
                <a:latin typeface="Calibri" pitchFamily="34" charset="0"/>
              </a:rPr>
            </a:br>
            <a:endParaRPr lang="fr-CA" sz="4400" b="0">
              <a:solidFill>
                <a:schemeClr val="tx2"/>
              </a:solidFill>
              <a:latin typeface="Calibri" pitchFamily="34" charset="0"/>
            </a:endParaRPr>
          </a:p>
        </p:txBody>
      </p:sp>
      <p:sp>
        <p:nvSpPr>
          <p:cNvPr id="52229" name="ZoneTexte 5"/>
          <p:cNvSpPr txBox="1">
            <a:spLocks noChangeArrowheads="1"/>
          </p:cNvSpPr>
          <p:nvPr/>
        </p:nvSpPr>
        <p:spPr bwMode="auto">
          <a:xfrm>
            <a:off x="142875" y="2000250"/>
            <a:ext cx="1785938" cy="1077913"/>
          </a:xfrm>
          <a:prstGeom prst="rect">
            <a:avLst/>
          </a:prstGeom>
          <a:noFill/>
          <a:ln w="9525">
            <a:noFill/>
            <a:miter lim="800000"/>
            <a:headEnd/>
            <a:tailEnd/>
          </a:ln>
        </p:spPr>
        <p:txBody>
          <a:bodyPr>
            <a:spAutoFit/>
          </a:bodyPr>
          <a:lstStyle/>
          <a:p>
            <a:r>
              <a:rPr lang="fr-CA" sz="1600">
                <a:solidFill>
                  <a:srgbClr val="404040"/>
                </a:solidFill>
              </a:rPr>
              <a:t>Activité</a:t>
            </a:r>
          </a:p>
          <a:p>
            <a:r>
              <a:rPr lang="fr-CA" sz="1600">
                <a:solidFill>
                  <a:srgbClr val="404040"/>
                </a:solidFill>
              </a:rPr>
              <a:t>Les consignes détaillées</a:t>
            </a:r>
          </a:p>
          <a:p>
            <a:endParaRPr lang="fr-CA" sz="1600">
              <a:solidFill>
                <a:srgbClr val="FF0000"/>
              </a:solidFill>
            </a:endParaRPr>
          </a:p>
        </p:txBody>
      </p:sp>
      <p:sp>
        <p:nvSpPr>
          <p:cNvPr id="52230" name="ZoneTexte 6"/>
          <p:cNvSpPr>
            <a:spLocks/>
          </p:cNvSpPr>
          <p:nvPr/>
        </p:nvSpPr>
        <p:spPr bwMode="auto">
          <a:xfrm flipH="1">
            <a:off x="0" y="1285875"/>
            <a:ext cx="1928813" cy="523875"/>
          </a:xfrm>
          <a:prstGeom prst="accentBorderCallout1">
            <a:avLst>
              <a:gd name="adj1" fmla="val 35542"/>
              <a:gd name="adj2" fmla="val -4079"/>
              <a:gd name="adj3" fmla="val 98713"/>
              <a:gd name="adj4" fmla="val -31810"/>
            </a:avLst>
          </a:prstGeom>
          <a:noFill/>
          <a:ln w="9525">
            <a:solidFill>
              <a:srgbClr val="FF0000"/>
            </a:solidFill>
            <a:miter lim="800000"/>
            <a:headEnd/>
            <a:tailEnd/>
          </a:ln>
        </p:spPr>
        <p:txBody>
          <a:bodyPr>
            <a:spAutoFit/>
          </a:bodyPr>
          <a:lstStyle/>
          <a:p>
            <a:r>
              <a:rPr lang="fr-CA" sz="1400">
                <a:solidFill>
                  <a:srgbClr val="404040"/>
                </a:solidFill>
              </a:rPr>
              <a:t>s’Informer- s’Activer</a:t>
            </a:r>
            <a:r>
              <a:rPr lang="fr-CA" sz="1400">
                <a:solidFill>
                  <a:srgbClr val="FF0000"/>
                </a:solidFill>
              </a:rPr>
              <a:t/>
            </a:r>
            <a:br>
              <a:rPr lang="fr-CA" sz="1400">
                <a:solidFill>
                  <a:srgbClr val="FF0000"/>
                </a:solidFill>
              </a:rPr>
            </a:br>
            <a:endParaRPr lang="fr-CA" sz="1400">
              <a:solidFill>
                <a:srgbClr val="FF0000"/>
              </a:solidFill>
            </a:endParaRPr>
          </a:p>
        </p:txBody>
      </p:sp>
      <p:sp>
        <p:nvSpPr>
          <p:cNvPr id="8" name="Titre 1"/>
          <p:cNvSpPr txBox="1">
            <a:spLocks/>
          </p:cNvSpPr>
          <p:nvPr/>
        </p:nvSpPr>
        <p:spPr bwMode="auto">
          <a:xfrm>
            <a:off x="0" y="188640"/>
            <a:ext cx="7596336" cy="928688"/>
          </a:xfrm>
          <a:prstGeom prst="rect">
            <a:avLst/>
          </a:prstGeom>
          <a:noFill/>
          <a:ln w="9525">
            <a:noFill/>
            <a:miter lim="800000"/>
            <a:headEnd/>
            <a:tailEnd/>
          </a:ln>
        </p:spPr>
        <p:txBody>
          <a:bodyPr anchor="ctr"/>
          <a:lstStyle/>
          <a:p>
            <a:pPr marL="11113" indent="-11113" eaLnBrk="0" hangingPunct="0">
              <a:spcBef>
                <a:spcPct val="20000"/>
              </a:spcBef>
            </a:pPr>
            <a:r>
              <a:rPr lang="fr-CA" sz="2000" b="0" dirty="0">
                <a:solidFill>
                  <a:schemeClr val="tx2"/>
                </a:solidFill>
                <a:latin typeface="Calibri" charset="0"/>
              </a:rPr>
              <a:t/>
            </a:r>
            <a:br>
              <a:rPr lang="fr-CA" sz="2000" b="0" dirty="0">
                <a:solidFill>
                  <a:schemeClr val="tx2"/>
                </a:solidFill>
                <a:latin typeface="Calibri" charset="0"/>
              </a:rPr>
            </a:br>
            <a:r>
              <a:rPr lang="fr-CA" sz="2000" b="0" dirty="0">
                <a:solidFill>
                  <a:schemeClr val="tx2"/>
                </a:solidFill>
                <a:latin typeface="Calibri" charset="0"/>
              </a:rPr>
              <a:t/>
            </a:r>
            <a:br>
              <a:rPr lang="fr-CA" sz="2000" b="0" dirty="0">
                <a:solidFill>
                  <a:schemeClr val="tx2"/>
                </a:solidFill>
                <a:latin typeface="Calibri" charset="0"/>
              </a:rPr>
            </a:br>
            <a:r>
              <a:rPr lang="fr-CA" sz="2000" b="0" dirty="0">
                <a:solidFill>
                  <a:schemeClr val="tx2"/>
                </a:solidFill>
                <a:latin typeface="Calibri" charset="0"/>
              </a:rPr>
              <a:t/>
            </a:r>
            <a:br>
              <a:rPr lang="fr-CA" sz="2000" b="0" dirty="0">
                <a:solidFill>
                  <a:schemeClr val="tx2"/>
                </a:solidFill>
                <a:latin typeface="Calibri" charset="0"/>
              </a:rPr>
            </a:br>
            <a:r>
              <a:rPr lang="fr-CA" sz="2000" b="0" dirty="0">
                <a:solidFill>
                  <a:schemeClr val="accent2">
                    <a:lumMod val="75000"/>
                  </a:schemeClr>
                </a:solidFill>
              </a:rPr>
              <a:t>Exemple de e-formation en Sciences de la santé à </a:t>
            </a:r>
            <a:r>
              <a:rPr lang="fr-CA" sz="2000" b="0" dirty="0" err="1">
                <a:solidFill>
                  <a:schemeClr val="accent2">
                    <a:lumMod val="75000"/>
                  </a:schemeClr>
                </a:solidFill>
              </a:rPr>
              <a:t>UdeM</a:t>
            </a:r>
            <a:r>
              <a:rPr lang="fr-CA" sz="2000" b="0" dirty="0">
                <a:solidFill>
                  <a:schemeClr val="accent2">
                    <a:lumMod val="75000"/>
                  </a:schemeClr>
                </a:solidFill>
              </a:rPr>
              <a:t/>
            </a:r>
            <a:br>
              <a:rPr lang="fr-CA" sz="2000" b="0" dirty="0">
                <a:solidFill>
                  <a:schemeClr val="accent2">
                    <a:lumMod val="75000"/>
                  </a:schemeClr>
                </a:solidFill>
              </a:rPr>
            </a:br>
            <a:r>
              <a:rPr lang="fr-CA" sz="2000" dirty="0">
                <a:solidFill>
                  <a:schemeClr val="accent2">
                    <a:lumMod val="75000"/>
                  </a:schemeClr>
                </a:solidFill>
              </a:rPr>
              <a:t>Asthme au travail, une formation académique en médecine</a:t>
            </a:r>
            <a:r>
              <a:rPr lang="fr-CA" sz="2000" b="0" dirty="0">
                <a:solidFill>
                  <a:schemeClr val="accent2">
                    <a:lumMod val="75000"/>
                  </a:schemeClr>
                </a:solidFill>
              </a:rPr>
              <a:t/>
            </a:r>
            <a:br>
              <a:rPr lang="fr-CA" sz="2000" b="0" dirty="0">
                <a:solidFill>
                  <a:schemeClr val="accent2">
                    <a:lumMod val="75000"/>
                  </a:schemeClr>
                </a:solidFill>
              </a:rPr>
            </a:br>
            <a:r>
              <a:rPr lang="fr-CA" sz="4400" b="0" dirty="0">
                <a:solidFill>
                  <a:schemeClr val="accent2">
                    <a:lumMod val="75000"/>
                  </a:schemeClr>
                </a:solidFill>
                <a:latin typeface="Calibri" charset="0"/>
              </a:rPr>
              <a:t/>
            </a:r>
            <a:br>
              <a:rPr lang="fr-CA" sz="4400" b="0" dirty="0">
                <a:solidFill>
                  <a:schemeClr val="accent2">
                    <a:lumMod val="75000"/>
                  </a:schemeClr>
                </a:solidFill>
                <a:latin typeface="Calibri" charset="0"/>
              </a:rPr>
            </a:br>
            <a:endParaRPr lang="fr-CA" sz="4400" b="0" dirty="0">
              <a:solidFill>
                <a:schemeClr val="accent2">
                  <a:lumMod val="75000"/>
                </a:schemeClr>
              </a:solidFill>
              <a:latin typeface="Calibri"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Espace réservé du contenu 3" descr="WebCT_Asthme_Forum.png"/>
          <p:cNvPicPr>
            <a:picLocks noGrp="1" noChangeAspect="1"/>
          </p:cNvPicPr>
          <p:nvPr>
            <p:ph idx="1"/>
          </p:nvPr>
        </p:nvPicPr>
        <p:blipFill>
          <a:blip r:embed="rId2" cstate="print"/>
          <a:srcRect/>
          <a:stretch>
            <a:fillRect/>
          </a:stretch>
        </p:blipFill>
        <p:spPr>
          <a:xfrm>
            <a:off x="2000250" y="1285875"/>
            <a:ext cx="6945313" cy="5211763"/>
          </a:xfrm>
          <a:noFill/>
        </p:spPr>
      </p:pic>
      <p:sp>
        <p:nvSpPr>
          <p:cNvPr id="26629" name="ZoneTexte 5"/>
          <p:cNvSpPr>
            <a:spLocks/>
          </p:cNvSpPr>
          <p:nvPr/>
        </p:nvSpPr>
        <p:spPr bwMode="auto">
          <a:xfrm flipH="1">
            <a:off x="71438" y="1214438"/>
            <a:ext cx="1500187" cy="738187"/>
          </a:xfrm>
          <a:prstGeom prst="accentBorderCallout1">
            <a:avLst>
              <a:gd name="adj1" fmla="val 35542"/>
              <a:gd name="adj2" fmla="val -4079"/>
              <a:gd name="adj3" fmla="val 136139"/>
              <a:gd name="adj4" fmla="val -58477"/>
            </a:avLst>
          </a:prstGeom>
          <a:noFill/>
          <a:ln w="9525">
            <a:solidFill>
              <a:srgbClr val="FF0000"/>
            </a:solidFill>
            <a:miter lim="800000"/>
            <a:headEnd/>
            <a:tailEnd/>
          </a:ln>
        </p:spPr>
        <p:txBody>
          <a:bodyPr>
            <a:spAutoFit/>
          </a:bodyPr>
          <a:lstStyle/>
          <a:p>
            <a:pPr>
              <a:defRPr/>
            </a:pPr>
            <a:r>
              <a:rPr lang="fr-CA" sz="1400">
                <a:solidFill>
                  <a:schemeClr val="tx1">
                    <a:lumMod val="75000"/>
                    <a:lumOff val="25000"/>
                  </a:schemeClr>
                </a:solidFill>
                <a:ea typeface="+mn-ea"/>
                <a:cs typeface="+mn-cs"/>
              </a:rPr>
              <a:t>Interagir</a:t>
            </a:r>
            <a:br>
              <a:rPr lang="fr-CA" sz="1400">
                <a:solidFill>
                  <a:schemeClr val="tx1">
                    <a:lumMod val="75000"/>
                    <a:lumOff val="25000"/>
                  </a:schemeClr>
                </a:solidFill>
                <a:ea typeface="+mn-ea"/>
                <a:cs typeface="+mn-cs"/>
              </a:rPr>
            </a:br>
            <a:r>
              <a:rPr lang="fr-CA" sz="1400" b="0">
                <a:solidFill>
                  <a:schemeClr val="tx1">
                    <a:lumMod val="75000"/>
                    <a:lumOff val="25000"/>
                  </a:schemeClr>
                </a:solidFill>
                <a:ea typeface="+mn-ea"/>
                <a:cs typeface="+mn-cs"/>
              </a:rPr>
              <a:t>Communiquer</a:t>
            </a:r>
            <a:br>
              <a:rPr lang="fr-CA" sz="1400" b="0">
                <a:solidFill>
                  <a:schemeClr val="tx1">
                    <a:lumMod val="75000"/>
                    <a:lumOff val="25000"/>
                  </a:schemeClr>
                </a:solidFill>
                <a:ea typeface="+mn-ea"/>
                <a:cs typeface="+mn-cs"/>
              </a:rPr>
            </a:br>
            <a:r>
              <a:rPr lang="fr-CA" sz="1400" b="0">
                <a:solidFill>
                  <a:schemeClr val="tx1">
                    <a:lumMod val="75000"/>
                    <a:lumOff val="25000"/>
                  </a:schemeClr>
                </a:solidFill>
                <a:ea typeface="+mn-ea"/>
                <a:cs typeface="+mn-cs"/>
              </a:rPr>
              <a:t>Collaborer</a:t>
            </a:r>
          </a:p>
        </p:txBody>
      </p:sp>
      <p:sp>
        <p:nvSpPr>
          <p:cNvPr id="53252" name="ZoneTexte 6"/>
          <p:cNvSpPr txBox="1">
            <a:spLocks noChangeArrowheads="1"/>
          </p:cNvSpPr>
          <p:nvPr/>
        </p:nvSpPr>
        <p:spPr bwMode="auto">
          <a:xfrm>
            <a:off x="71438" y="1928813"/>
            <a:ext cx="1785937" cy="830262"/>
          </a:xfrm>
          <a:prstGeom prst="rect">
            <a:avLst/>
          </a:prstGeom>
          <a:noFill/>
          <a:ln w="9525">
            <a:noFill/>
            <a:miter lim="800000"/>
            <a:headEnd/>
            <a:tailEnd/>
          </a:ln>
        </p:spPr>
        <p:txBody>
          <a:bodyPr>
            <a:prstTxWarp prst="textNoShape">
              <a:avLst/>
            </a:prstTxWarp>
            <a:spAutoFit/>
          </a:bodyPr>
          <a:lstStyle/>
          <a:p>
            <a:r>
              <a:rPr lang="fr-CA" sz="1600">
                <a:solidFill>
                  <a:srgbClr val="404040"/>
                </a:solidFill>
              </a:rPr>
              <a:t>Les échanges dans le forum</a:t>
            </a:r>
          </a:p>
          <a:p>
            <a:endParaRPr lang="fr-CA" sz="1600">
              <a:solidFill>
                <a:srgbClr val="404040"/>
              </a:solidFill>
            </a:endParaRPr>
          </a:p>
        </p:txBody>
      </p:sp>
      <p:sp>
        <p:nvSpPr>
          <p:cNvPr id="5" name="Titre 1"/>
          <p:cNvSpPr txBox="1">
            <a:spLocks/>
          </p:cNvSpPr>
          <p:nvPr/>
        </p:nvSpPr>
        <p:spPr bwMode="auto">
          <a:xfrm>
            <a:off x="0" y="188640"/>
            <a:ext cx="8388424" cy="928688"/>
          </a:xfrm>
          <a:prstGeom prst="rect">
            <a:avLst/>
          </a:prstGeom>
          <a:noFill/>
          <a:ln w="9525">
            <a:noFill/>
            <a:miter lim="800000"/>
            <a:headEnd/>
            <a:tailEnd/>
          </a:ln>
        </p:spPr>
        <p:txBody>
          <a:bodyPr anchor="ctr"/>
          <a:lstStyle/>
          <a:p>
            <a:pPr marL="11113" indent="-11113" eaLnBrk="0" hangingPunct="0">
              <a:spcBef>
                <a:spcPct val="20000"/>
              </a:spcBef>
            </a:pPr>
            <a:r>
              <a:rPr lang="fr-CA" sz="2000" b="0" dirty="0">
                <a:solidFill>
                  <a:schemeClr val="tx2"/>
                </a:solidFill>
                <a:latin typeface="Calibri" charset="0"/>
              </a:rPr>
              <a:t/>
            </a:r>
            <a:br>
              <a:rPr lang="fr-CA" sz="2000" b="0" dirty="0">
                <a:solidFill>
                  <a:schemeClr val="tx2"/>
                </a:solidFill>
                <a:latin typeface="Calibri" charset="0"/>
              </a:rPr>
            </a:br>
            <a:r>
              <a:rPr lang="fr-CA" sz="2000" b="0" dirty="0">
                <a:solidFill>
                  <a:schemeClr val="tx2"/>
                </a:solidFill>
                <a:latin typeface="Calibri" charset="0"/>
              </a:rPr>
              <a:t/>
            </a:r>
            <a:br>
              <a:rPr lang="fr-CA" sz="2000" b="0" dirty="0">
                <a:solidFill>
                  <a:schemeClr val="tx2"/>
                </a:solidFill>
                <a:latin typeface="Calibri" charset="0"/>
              </a:rPr>
            </a:br>
            <a:r>
              <a:rPr lang="fr-CA" sz="2000" b="0" dirty="0">
                <a:solidFill>
                  <a:schemeClr val="tx2"/>
                </a:solidFill>
                <a:latin typeface="Calibri" charset="0"/>
              </a:rPr>
              <a:t/>
            </a:r>
            <a:br>
              <a:rPr lang="fr-CA" sz="2000" b="0" dirty="0">
                <a:solidFill>
                  <a:schemeClr val="tx2"/>
                </a:solidFill>
                <a:latin typeface="Calibri" charset="0"/>
              </a:rPr>
            </a:br>
            <a:r>
              <a:rPr lang="fr-CA" sz="2000" dirty="0">
                <a:solidFill>
                  <a:schemeClr val="accent2">
                    <a:lumMod val="75000"/>
                  </a:schemeClr>
                </a:solidFill>
              </a:rPr>
              <a:t>Exemple de e-formation en Sciences de la santé à </a:t>
            </a:r>
            <a:r>
              <a:rPr lang="fr-CA" sz="2000" dirty="0" err="1">
                <a:solidFill>
                  <a:schemeClr val="accent2">
                    <a:lumMod val="75000"/>
                  </a:schemeClr>
                </a:solidFill>
              </a:rPr>
              <a:t>UdeM</a:t>
            </a:r>
            <a:r>
              <a:rPr lang="fr-CA" sz="2000" dirty="0">
                <a:solidFill>
                  <a:schemeClr val="accent2">
                    <a:lumMod val="75000"/>
                  </a:schemeClr>
                </a:solidFill>
              </a:rPr>
              <a:t/>
            </a:r>
            <a:br>
              <a:rPr lang="fr-CA" sz="2000" dirty="0">
                <a:solidFill>
                  <a:schemeClr val="accent2">
                    <a:lumMod val="75000"/>
                  </a:schemeClr>
                </a:solidFill>
              </a:rPr>
            </a:br>
            <a:r>
              <a:rPr lang="fr-CA" sz="2000" dirty="0">
                <a:solidFill>
                  <a:schemeClr val="accent2">
                    <a:lumMod val="75000"/>
                  </a:schemeClr>
                </a:solidFill>
              </a:rPr>
              <a:t>Asthme au travail, une formation académique en médecine</a:t>
            </a:r>
            <a:r>
              <a:rPr lang="fr-CA" sz="2000" b="0" dirty="0">
                <a:solidFill>
                  <a:srgbClr val="404040"/>
                </a:solidFill>
                <a:latin typeface="Arial Unicode MS" charset="0"/>
              </a:rPr>
              <a:t/>
            </a:r>
            <a:br>
              <a:rPr lang="fr-CA" sz="2000" b="0" dirty="0">
                <a:solidFill>
                  <a:srgbClr val="404040"/>
                </a:solidFill>
                <a:latin typeface="Arial Unicode MS" charset="0"/>
              </a:rPr>
            </a:br>
            <a:r>
              <a:rPr lang="fr-CA" sz="4400" b="0" dirty="0">
                <a:solidFill>
                  <a:srgbClr val="404040"/>
                </a:solidFill>
                <a:latin typeface="Calibri" charset="0"/>
              </a:rPr>
              <a:t/>
            </a:r>
            <a:br>
              <a:rPr lang="fr-CA" sz="4400" b="0" dirty="0">
                <a:solidFill>
                  <a:srgbClr val="404040"/>
                </a:solidFill>
                <a:latin typeface="Calibri" charset="0"/>
              </a:rPr>
            </a:br>
            <a:endParaRPr lang="fr-CA" sz="4400" b="0" dirty="0">
              <a:solidFill>
                <a:srgbClr val="404040"/>
              </a:solidFill>
              <a:latin typeface="Calibri"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ce réservé du numéro de diapositive 5"/>
          <p:cNvSpPr>
            <a:spLocks noGrp="1"/>
          </p:cNvSpPr>
          <p:nvPr>
            <p:ph type="sldNum" sz="quarter" idx="12"/>
          </p:nvPr>
        </p:nvSpPr>
        <p:spPr bwMode="auto">
          <a:xfrm>
            <a:off x="7010400" y="6245225"/>
            <a:ext cx="2133600" cy="476250"/>
          </a:xfrm>
          <a:noFill/>
          <a:ln>
            <a:miter lim="800000"/>
            <a:headEnd/>
            <a:tailEnd/>
          </a:ln>
        </p:spPr>
        <p:txBody>
          <a:bodyPr/>
          <a:lstStyle/>
          <a:p>
            <a:pPr algn="r"/>
            <a:fld id="{40059006-4508-1848-8B3A-BCB9BFC30363}" type="slidenum">
              <a:rPr lang="fr-CA"/>
              <a:pPr algn="r"/>
              <a:t>18</a:t>
            </a:fld>
            <a:endParaRPr lang="fr-CA"/>
          </a:p>
        </p:txBody>
      </p:sp>
      <p:grpSp>
        <p:nvGrpSpPr>
          <p:cNvPr id="2" name="Group 3"/>
          <p:cNvGrpSpPr>
            <a:grpSpLocks/>
          </p:cNvGrpSpPr>
          <p:nvPr/>
        </p:nvGrpSpPr>
        <p:grpSpPr bwMode="auto">
          <a:xfrm>
            <a:off x="1979613" y="1989138"/>
            <a:ext cx="1441450" cy="433387"/>
            <a:chOff x="1292" y="1434"/>
            <a:chExt cx="908" cy="273"/>
          </a:xfrm>
        </p:grpSpPr>
        <p:sp>
          <p:nvSpPr>
            <p:cNvPr id="42025" name="Oval 4"/>
            <p:cNvSpPr>
              <a:spLocks noChangeArrowheads="1"/>
            </p:cNvSpPr>
            <p:nvPr/>
          </p:nvSpPr>
          <p:spPr bwMode="auto">
            <a:xfrm>
              <a:off x="1292" y="1434"/>
              <a:ext cx="273" cy="273"/>
            </a:xfrm>
            <a:prstGeom prst="ellipse">
              <a:avLst/>
            </a:prstGeom>
            <a:solidFill>
              <a:srgbClr val="0066FF"/>
            </a:solidFill>
            <a:ln w="9525">
              <a:solidFill>
                <a:srgbClr val="0066FF"/>
              </a:solidFill>
              <a:round/>
              <a:headEnd/>
              <a:tailEnd/>
            </a:ln>
          </p:spPr>
          <p:txBody>
            <a:bodyPr wrap="none" anchor="ctr">
              <a:prstTxWarp prst="textNoShape">
                <a:avLst/>
              </a:prstTxWarp>
            </a:bodyPr>
            <a:lstStyle/>
            <a:p>
              <a:endParaRPr lang="fr-FR"/>
            </a:p>
          </p:txBody>
        </p:sp>
        <p:sp>
          <p:nvSpPr>
            <p:cNvPr id="42026" name="Line 5"/>
            <p:cNvSpPr>
              <a:spLocks noChangeShapeType="1"/>
            </p:cNvSpPr>
            <p:nvPr/>
          </p:nvSpPr>
          <p:spPr bwMode="auto">
            <a:xfrm>
              <a:off x="1610" y="1570"/>
              <a:ext cx="272" cy="0"/>
            </a:xfrm>
            <a:prstGeom prst="line">
              <a:avLst/>
            </a:prstGeom>
            <a:noFill/>
            <a:ln w="25400">
              <a:solidFill>
                <a:srgbClr val="0066FF"/>
              </a:solidFill>
              <a:round/>
              <a:headEnd type="triangle" w="med" len="med"/>
              <a:tailEnd type="triangle" w="med" len="med"/>
            </a:ln>
          </p:spPr>
          <p:txBody>
            <a:bodyPr>
              <a:prstTxWarp prst="textNoShape">
                <a:avLst/>
              </a:prstTxWarp>
            </a:bodyPr>
            <a:lstStyle/>
            <a:p>
              <a:endParaRPr lang="fr-FR"/>
            </a:p>
          </p:txBody>
        </p:sp>
        <p:sp>
          <p:nvSpPr>
            <p:cNvPr id="42027" name="Oval 6"/>
            <p:cNvSpPr>
              <a:spLocks noChangeArrowheads="1"/>
            </p:cNvSpPr>
            <p:nvPr/>
          </p:nvSpPr>
          <p:spPr bwMode="auto">
            <a:xfrm>
              <a:off x="1927" y="1434"/>
              <a:ext cx="273" cy="273"/>
            </a:xfrm>
            <a:prstGeom prst="ellipse">
              <a:avLst/>
            </a:prstGeom>
            <a:solidFill>
              <a:srgbClr val="0066FF"/>
            </a:solidFill>
            <a:ln w="9525">
              <a:solidFill>
                <a:srgbClr val="0066FF"/>
              </a:solidFill>
              <a:round/>
              <a:headEnd/>
              <a:tailEnd/>
            </a:ln>
          </p:spPr>
          <p:txBody>
            <a:bodyPr wrap="none" anchor="ctr">
              <a:prstTxWarp prst="textNoShape">
                <a:avLst/>
              </a:prstTxWarp>
            </a:bodyPr>
            <a:lstStyle/>
            <a:p>
              <a:endParaRPr lang="fr-FR"/>
            </a:p>
          </p:txBody>
        </p:sp>
      </p:grpSp>
      <p:grpSp>
        <p:nvGrpSpPr>
          <p:cNvPr id="3" name="Group 7"/>
          <p:cNvGrpSpPr>
            <a:grpSpLocks/>
          </p:cNvGrpSpPr>
          <p:nvPr/>
        </p:nvGrpSpPr>
        <p:grpSpPr bwMode="auto">
          <a:xfrm>
            <a:off x="6227763" y="3357563"/>
            <a:ext cx="1800225" cy="747712"/>
            <a:chOff x="1292" y="1888"/>
            <a:chExt cx="1134" cy="471"/>
          </a:xfrm>
        </p:grpSpPr>
        <p:grpSp>
          <p:nvGrpSpPr>
            <p:cNvPr id="4" name="Group 8"/>
            <p:cNvGrpSpPr>
              <a:grpSpLocks/>
            </p:cNvGrpSpPr>
            <p:nvPr/>
          </p:nvGrpSpPr>
          <p:grpSpPr bwMode="auto">
            <a:xfrm>
              <a:off x="1927" y="1888"/>
              <a:ext cx="499" cy="471"/>
              <a:chOff x="1746" y="2614"/>
              <a:chExt cx="499" cy="471"/>
            </a:xfrm>
          </p:grpSpPr>
          <p:sp>
            <p:nvSpPr>
              <p:cNvPr id="42019" name="Oval 9"/>
              <p:cNvSpPr>
                <a:spLocks noChangeArrowheads="1"/>
              </p:cNvSpPr>
              <p:nvPr/>
            </p:nvSpPr>
            <p:spPr bwMode="auto">
              <a:xfrm>
                <a:off x="1927" y="2614"/>
                <a:ext cx="136" cy="136"/>
              </a:xfrm>
              <a:prstGeom prst="ellipse">
                <a:avLst/>
              </a:prstGeom>
              <a:solidFill>
                <a:srgbClr val="0066FF"/>
              </a:solidFill>
              <a:ln w="9525">
                <a:solidFill>
                  <a:srgbClr val="0066FF"/>
                </a:solidFill>
                <a:round/>
                <a:headEnd/>
                <a:tailEnd/>
              </a:ln>
            </p:spPr>
            <p:txBody>
              <a:bodyPr wrap="none" anchor="ctr">
                <a:prstTxWarp prst="textNoShape">
                  <a:avLst/>
                </a:prstTxWarp>
              </a:bodyPr>
              <a:lstStyle/>
              <a:p>
                <a:endParaRPr lang="fr-FR"/>
              </a:p>
            </p:txBody>
          </p:sp>
          <p:sp>
            <p:nvSpPr>
              <p:cNvPr id="42020" name="Oval 10"/>
              <p:cNvSpPr>
                <a:spLocks noChangeArrowheads="1"/>
              </p:cNvSpPr>
              <p:nvPr/>
            </p:nvSpPr>
            <p:spPr bwMode="auto">
              <a:xfrm>
                <a:off x="1791" y="2659"/>
                <a:ext cx="409" cy="408"/>
              </a:xfrm>
              <a:prstGeom prst="ellipse">
                <a:avLst/>
              </a:prstGeom>
              <a:noFill/>
              <a:ln w="9525" cap="rnd">
                <a:solidFill>
                  <a:srgbClr val="0066FF"/>
                </a:solidFill>
                <a:prstDash val="sysDot"/>
                <a:round/>
                <a:headEnd/>
                <a:tailEnd/>
              </a:ln>
            </p:spPr>
            <p:txBody>
              <a:bodyPr wrap="none" anchor="ctr">
                <a:prstTxWarp prst="textNoShape">
                  <a:avLst/>
                </a:prstTxWarp>
              </a:bodyPr>
              <a:lstStyle/>
              <a:p>
                <a:endParaRPr lang="fr-FR"/>
              </a:p>
            </p:txBody>
          </p:sp>
          <p:sp>
            <p:nvSpPr>
              <p:cNvPr id="42021" name="Oval 11"/>
              <p:cNvSpPr>
                <a:spLocks noChangeArrowheads="1"/>
              </p:cNvSpPr>
              <p:nvPr/>
            </p:nvSpPr>
            <p:spPr bwMode="auto">
              <a:xfrm>
                <a:off x="2109" y="2750"/>
                <a:ext cx="136" cy="136"/>
              </a:xfrm>
              <a:prstGeom prst="ellipse">
                <a:avLst/>
              </a:prstGeom>
              <a:solidFill>
                <a:srgbClr val="0066FF"/>
              </a:solidFill>
              <a:ln w="9525">
                <a:solidFill>
                  <a:srgbClr val="0066FF"/>
                </a:solidFill>
                <a:round/>
                <a:headEnd/>
                <a:tailEnd/>
              </a:ln>
            </p:spPr>
            <p:txBody>
              <a:bodyPr wrap="none" anchor="ctr">
                <a:prstTxWarp prst="textNoShape">
                  <a:avLst/>
                </a:prstTxWarp>
              </a:bodyPr>
              <a:lstStyle/>
              <a:p>
                <a:endParaRPr lang="fr-FR"/>
              </a:p>
            </p:txBody>
          </p:sp>
          <p:sp>
            <p:nvSpPr>
              <p:cNvPr id="42022" name="Oval 12"/>
              <p:cNvSpPr>
                <a:spLocks noChangeArrowheads="1"/>
              </p:cNvSpPr>
              <p:nvPr/>
            </p:nvSpPr>
            <p:spPr bwMode="auto">
              <a:xfrm>
                <a:off x="2064" y="2931"/>
                <a:ext cx="136" cy="136"/>
              </a:xfrm>
              <a:prstGeom prst="ellipse">
                <a:avLst/>
              </a:prstGeom>
              <a:solidFill>
                <a:srgbClr val="0066FF"/>
              </a:solidFill>
              <a:ln w="9525">
                <a:solidFill>
                  <a:srgbClr val="0066FF"/>
                </a:solidFill>
                <a:round/>
                <a:headEnd/>
                <a:tailEnd/>
              </a:ln>
            </p:spPr>
            <p:txBody>
              <a:bodyPr wrap="none" anchor="ctr">
                <a:prstTxWarp prst="textNoShape">
                  <a:avLst/>
                </a:prstTxWarp>
              </a:bodyPr>
              <a:lstStyle/>
              <a:p>
                <a:endParaRPr lang="fr-FR"/>
              </a:p>
            </p:txBody>
          </p:sp>
          <p:sp>
            <p:nvSpPr>
              <p:cNvPr id="42023" name="Oval 13"/>
              <p:cNvSpPr>
                <a:spLocks noChangeArrowheads="1"/>
              </p:cNvSpPr>
              <p:nvPr/>
            </p:nvSpPr>
            <p:spPr bwMode="auto">
              <a:xfrm>
                <a:off x="1837" y="2949"/>
                <a:ext cx="136" cy="136"/>
              </a:xfrm>
              <a:prstGeom prst="ellipse">
                <a:avLst/>
              </a:prstGeom>
              <a:solidFill>
                <a:srgbClr val="0066FF"/>
              </a:solidFill>
              <a:ln w="9525">
                <a:solidFill>
                  <a:srgbClr val="0066FF"/>
                </a:solidFill>
                <a:round/>
                <a:headEnd/>
                <a:tailEnd/>
              </a:ln>
            </p:spPr>
            <p:txBody>
              <a:bodyPr wrap="none" anchor="ctr">
                <a:prstTxWarp prst="textNoShape">
                  <a:avLst/>
                </a:prstTxWarp>
              </a:bodyPr>
              <a:lstStyle/>
              <a:p>
                <a:endParaRPr lang="fr-FR"/>
              </a:p>
            </p:txBody>
          </p:sp>
          <p:sp>
            <p:nvSpPr>
              <p:cNvPr id="42024" name="Oval 14"/>
              <p:cNvSpPr>
                <a:spLocks noChangeArrowheads="1"/>
              </p:cNvSpPr>
              <p:nvPr/>
            </p:nvSpPr>
            <p:spPr bwMode="auto">
              <a:xfrm>
                <a:off x="1746" y="2750"/>
                <a:ext cx="136" cy="136"/>
              </a:xfrm>
              <a:prstGeom prst="ellipse">
                <a:avLst/>
              </a:prstGeom>
              <a:solidFill>
                <a:srgbClr val="0066FF"/>
              </a:solidFill>
              <a:ln w="9525">
                <a:solidFill>
                  <a:srgbClr val="0066FF"/>
                </a:solidFill>
                <a:round/>
                <a:headEnd/>
                <a:tailEnd/>
              </a:ln>
            </p:spPr>
            <p:txBody>
              <a:bodyPr wrap="none" anchor="ctr">
                <a:prstTxWarp prst="textNoShape">
                  <a:avLst/>
                </a:prstTxWarp>
              </a:bodyPr>
              <a:lstStyle/>
              <a:p>
                <a:endParaRPr lang="fr-FR"/>
              </a:p>
            </p:txBody>
          </p:sp>
        </p:grpSp>
        <p:sp>
          <p:nvSpPr>
            <p:cNvPr id="42017" name="Oval 15"/>
            <p:cNvSpPr>
              <a:spLocks noChangeArrowheads="1"/>
            </p:cNvSpPr>
            <p:nvPr/>
          </p:nvSpPr>
          <p:spPr bwMode="auto">
            <a:xfrm>
              <a:off x="1292" y="1978"/>
              <a:ext cx="273" cy="273"/>
            </a:xfrm>
            <a:prstGeom prst="ellipse">
              <a:avLst/>
            </a:prstGeom>
            <a:solidFill>
              <a:srgbClr val="0066FF"/>
            </a:solidFill>
            <a:ln w="9525">
              <a:solidFill>
                <a:srgbClr val="0066FF"/>
              </a:solidFill>
              <a:round/>
              <a:headEnd/>
              <a:tailEnd/>
            </a:ln>
          </p:spPr>
          <p:txBody>
            <a:bodyPr wrap="none" anchor="ctr">
              <a:prstTxWarp prst="textNoShape">
                <a:avLst/>
              </a:prstTxWarp>
            </a:bodyPr>
            <a:lstStyle/>
            <a:p>
              <a:endParaRPr lang="fr-FR"/>
            </a:p>
          </p:txBody>
        </p:sp>
        <p:sp>
          <p:nvSpPr>
            <p:cNvPr id="42018" name="Line 16"/>
            <p:cNvSpPr>
              <a:spLocks noChangeShapeType="1"/>
            </p:cNvSpPr>
            <p:nvPr/>
          </p:nvSpPr>
          <p:spPr bwMode="auto">
            <a:xfrm>
              <a:off x="1610" y="2114"/>
              <a:ext cx="272" cy="0"/>
            </a:xfrm>
            <a:prstGeom prst="line">
              <a:avLst/>
            </a:prstGeom>
            <a:noFill/>
            <a:ln w="25400">
              <a:solidFill>
                <a:srgbClr val="0066FF"/>
              </a:solidFill>
              <a:round/>
              <a:headEnd type="triangle" w="med" len="med"/>
              <a:tailEnd type="triangle" w="med" len="med"/>
            </a:ln>
          </p:spPr>
          <p:txBody>
            <a:bodyPr>
              <a:prstTxWarp prst="textNoShape">
                <a:avLst/>
              </a:prstTxWarp>
            </a:bodyPr>
            <a:lstStyle/>
            <a:p>
              <a:endParaRPr lang="fr-FR"/>
            </a:p>
          </p:txBody>
        </p:sp>
      </p:grpSp>
      <p:grpSp>
        <p:nvGrpSpPr>
          <p:cNvPr id="5" name="Group 17"/>
          <p:cNvGrpSpPr>
            <a:grpSpLocks/>
          </p:cNvGrpSpPr>
          <p:nvPr/>
        </p:nvGrpSpPr>
        <p:grpSpPr bwMode="auto">
          <a:xfrm>
            <a:off x="1619250" y="5084763"/>
            <a:ext cx="2232025" cy="774700"/>
            <a:chOff x="1066" y="2551"/>
            <a:chExt cx="1406" cy="488"/>
          </a:xfrm>
        </p:grpSpPr>
        <p:grpSp>
          <p:nvGrpSpPr>
            <p:cNvPr id="6" name="Group 18"/>
            <p:cNvGrpSpPr>
              <a:grpSpLocks/>
            </p:cNvGrpSpPr>
            <p:nvPr/>
          </p:nvGrpSpPr>
          <p:grpSpPr bwMode="auto">
            <a:xfrm>
              <a:off x="1066" y="2551"/>
              <a:ext cx="499" cy="471"/>
              <a:chOff x="1746" y="2614"/>
              <a:chExt cx="499" cy="471"/>
            </a:xfrm>
          </p:grpSpPr>
          <p:sp>
            <p:nvSpPr>
              <p:cNvPr id="42010" name="Oval 19"/>
              <p:cNvSpPr>
                <a:spLocks noChangeArrowheads="1"/>
              </p:cNvSpPr>
              <p:nvPr/>
            </p:nvSpPr>
            <p:spPr bwMode="auto">
              <a:xfrm>
                <a:off x="1927" y="2614"/>
                <a:ext cx="136" cy="136"/>
              </a:xfrm>
              <a:prstGeom prst="ellipse">
                <a:avLst/>
              </a:prstGeom>
              <a:solidFill>
                <a:srgbClr val="0066FF"/>
              </a:solidFill>
              <a:ln w="9525">
                <a:solidFill>
                  <a:srgbClr val="0066FF"/>
                </a:solidFill>
                <a:round/>
                <a:headEnd/>
                <a:tailEnd/>
              </a:ln>
            </p:spPr>
            <p:txBody>
              <a:bodyPr wrap="none" anchor="ctr">
                <a:prstTxWarp prst="textNoShape">
                  <a:avLst/>
                </a:prstTxWarp>
              </a:bodyPr>
              <a:lstStyle/>
              <a:p>
                <a:endParaRPr lang="fr-FR"/>
              </a:p>
            </p:txBody>
          </p:sp>
          <p:sp>
            <p:nvSpPr>
              <p:cNvPr id="42011" name="Oval 20"/>
              <p:cNvSpPr>
                <a:spLocks noChangeArrowheads="1"/>
              </p:cNvSpPr>
              <p:nvPr/>
            </p:nvSpPr>
            <p:spPr bwMode="auto">
              <a:xfrm>
                <a:off x="1791" y="2659"/>
                <a:ext cx="409" cy="408"/>
              </a:xfrm>
              <a:prstGeom prst="ellipse">
                <a:avLst/>
              </a:prstGeom>
              <a:noFill/>
              <a:ln w="9525" cap="rnd">
                <a:solidFill>
                  <a:srgbClr val="0066FF"/>
                </a:solidFill>
                <a:prstDash val="sysDot"/>
                <a:round/>
                <a:headEnd/>
                <a:tailEnd/>
              </a:ln>
            </p:spPr>
            <p:txBody>
              <a:bodyPr wrap="none" anchor="ctr">
                <a:prstTxWarp prst="textNoShape">
                  <a:avLst/>
                </a:prstTxWarp>
              </a:bodyPr>
              <a:lstStyle/>
              <a:p>
                <a:endParaRPr lang="fr-FR"/>
              </a:p>
            </p:txBody>
          </p:sp>
          <p:sp>
            <p:nvSpPr>
              <p:cNvPr id="42012" name="Oval 21"/>
              <p:cNvSpPr>
                <a:spLocks noChangeArrowheads="1"/>
              </p:cNvSpPr>
              <p:nvPr/>
            </p:nvSpPr>
            <p:spPr bwMode="auto">
              <a:xfrm>
                <a:off x="2109" y="2750"/>
                <a:ext cx="136" cy="136"/>
              </a:xfrm>
              <a:prstGeom prst="ellipse">
                <a:avLst/>
              </a:prstGeom>
              <a:solidFill>
                <a:srgbClr val="0066FF"/>
              </a:solidFill>
              <a:ln w="9525">
                <a:solidFill>
                  <a:srgbClr val="0066FF"/>
                </a:solidFill>
                <a:round/>
                <a:headEnd/>
                <a:tailEnd/>
              </a:ln>
            </p:spPr>
            <p:txBody>
              <a:bodyPr wrap="none" anchor="ctr">
                <a:prstTxWarp prst="textNoShape">
                  <a:avLst/>
                </a:prstTxWarp>
              </a:bodyPr>
              <a:lstStyle/>
              <a:p>
                <a:endParaRPr lang="fr-FR"/>
              </a:p>
            </p:txBody>
          </p:sp>
          <p:sp>
            <p:nvSpPr>
              <p:cNvPr id="42013" name="Oval 22"/>
              <p:cNvSpPr>
                <a:spLocks noChangeArrowheads="1"/>
              </p:cNvSpPr>
              <p:nvPr/>
            </p:nvSpPr>
            <p:spPr bwMode="auto">
              <a:xfrm>
                <a:off x="2064" y="2931"/>
                <a:ext cx="136" cy="136"/>
              </a:xfrm>
              <a:prstGeom prst="ellipse">
                <a:avLst/>
              </a:prstGeom>
              <a:solidFill>
                <a:srgbClr val="0066FF"/>
              </a:solidFill>
              <a:ln w="9525">
                <a:solidFill>
                  <a:srgbClr val="0066FF"/>
                </a:solidFill>
                <a:round/>
                <a:headEnd/>
                <a:tailEnd/>
              </a:ln>
            </p:spPr>
            <p:txBody>
              <a:bodyPr wrap="none" anchor="ctr">
                <a:prstTxWarp prst="textNoShape">
                  <a:avLst/>
                </a:prstTxWarp>
              </a:bodyPr>
              <a:lstStyle/>
              <a:p>
                <a:endParaRPr lang="fr-FR"/>
              </a:p>
            </p:txBody>
          </p:sp>
          <p:sp>
            <p:nvSpPr>
              <p:cNvPr id="42014" name="Oval 23"/>
              <p:cNvSpPr>
                <a:spLocks noChangeArrowheads="1"/>
              </p:cNvSpPr>
              <p:nvPr/>
            </p:nvSpPr>
            <p:spPr bwMode="auto">
              <a:xfrm>
                <a:off x="1837" y="2949"/>
                <a:ext cx="136" cy="136"/>
              </a:xfrm>
              <a:prstGeom prst="ellipse">
                <a:avLst/>
              </a:prstGeom>
              <a:solidFill>
                <a:srgbClr val="0066FF"/>
              </a:solidFill>
              <a:ln w="9525">
                <a:solidFill>
                  <a:srgbClr val="0066FF"/>
                </a:solidFill>
                <a:round/>
                <a:headEnd/>
                <a:tailEnd/>
              </a:ln>
            </p:spPr>
            <p:txBody>
              <a:bodyPr wrap="none" anchor="ctr">
                <a:prstTxWarp prst="textNoShape">
                  <a:avLst/>
                </a:prstTxWarp>
              </a:bodyPr>
              <a:lstStyle/>
              <a:p>
                <a:endParaRPr lang="fr-FR"/>
              </a:p>
            </p:txBody>
          </p:sp>
          <p:sp>
            <p:nvSpPr>
              <p:cNvPr id="42015" name="Oval 24"/>
              <p:cNvSpPr>
                <a:spLocks noChangeArrowheads="1"/>
              </p:cNvSpPr>
              <p:nvPr/>
            </p:nvSpPr>
            <p:spPr bwMode="auto">
              <a:xfrm>
                <a:off x="1746" y="2750"/>
                <a:ext cx="136" cy="136"/>
              </a:xfrm>
              <a:prstGeom prst="ellipse">
                <a:avLst/>
              </a:prstGeom>
              <a:solidFill>
                <a:srgbClr val="0066FF"/>
              </a:solidFill>
              <a:ln w="9525">
                <a:solidFill>
                  <a:srgbClr val="0066FF"/>
                </a:solidFill>
                <a:round/>
                <a:headEnd/>
                <a:tailEnd/>
              </a:ln>
            </p:spPr>
            <p:txBody>
              <a:bodyPr wrap="none" anchor="ctr">
                <a:prstTxWarp prst="textNoShape">
                  <a:avLst/>
                </a:prstTxWarp>
              </a:bodyPr>
              <a:lstStyle/>
              <a:p>
                <a:endParaRPr lang="fr-FR"/>
              </a:p>
            </p:txBody>
          </p:sp>
        </p:grpSp>
        <p:grpSp>
          <p:nvGrpSpPr>
            <p:cNvPr id="7" name="Group 25"/>
            <p:cNvGrpSpPr>
              <a:grpSpLocks/>
            </p:cNvGrpSpPr>
            <p:nvPr/>
          </p:nvGrpSpPr>
          <p:grpSpPr bwMode="auto">
            <a:xfrm>
              <a:off x="1973" y="2568"/>
              <a:ext cx="499" cy="471"/>
              <a:chOff x="1746" y="2614"/>
              <a:chExt cx="499" cy="471"/>
            </a:xfrm>
          </p:grpSpPr>
          <p:sp>
            <p:nvSpPr>
              <p:cNvPr id="42004" name="Oval 26"/>
              <p:cNvSpPr>
                <a:spLocks noChangeArrowheads="1"/>
              </p:cNvSpPr>
              <p:nvPr/>
            </p:nvSpPr>
            <p:spPr bwMode="auto">
              <a:xfrm>
                <a:off x="1927" y="2614"/>
                <a:ext cx="136" cy="136"/>
              </a:xfrm>
              <a:prstGeom prst="ellipse">
                <a:avLst/>
              </a:prstGeom>
              <a:solidFill>
                <a:srgbClr val="0066FF"/>
              </a:solidFill>
              <a:ln w="9525">
                <a:solidFill>
                  <a:srgbClr val="0066FF"/>
                </a:solidFill>
                <a:round/>
                <a:headEnd/>
                <a:tailEnd/>
              </a:ln>
            </p:spPr>
            <p:txBody>
              <a:bodyPr wrap="none" anchor="ctr">
                <a:prstTxWarp prst="textNoShape">
                  <a:avLst/>
                </a:prstTxWarp>
              </a:bodyPr>
              <a:lstStyle/>
              <a:p>
                <a:endParaRPr lang="fr-FR"/>
              </a:p>
            </p:txBody>
          </p:sp>
          <p:sp>
            <p:nvSpPr>
              <p:cNvPr id="42005" name="Oval 27"/>
              <p:cNvSpPr>
                <a:spLocks noChangeArrowheads="1"/>
              </p:cNvSpPr>
              <p:nvPr/>
            </p:nvSpPr>
            <p:spPr bwMode="auto">
              <a:xfrm>
                <a:off x="1791" y="2659"/>
                <a:ext cx="409" cy="408"/>
              </a:xfrm>
              <a:prstGeom prst="ellipse">
                <a:avLst/>
              </a:prstGeom>
              <a:noFill/>
              <a:ln w="9525" cap="rnd">
                <a:solidFill>
                  <a:srgbClr val="0066FF"/>
                </a:solidFill>
                <a:prstDash val="sysDot"/>
                <a:round/>
                <a:headEnd/>
                <a:tailEnd/>
              </a:ln>
            </p:spPr>
            <p:txBody>
              <a:bodyPr wrap="none" anchor="ctr">
                <a:prstTxWarp prst="textNoShape">
                  <a:avLst/>
                </a:prstTxWarp>
              </a:bodyPr>
              <a:lstStyle/>
              <a:p>
                <a:endParaRPr lang="fr-FR"/>
              </a:p>
            </p:txBody>
          </p:sp>
          <p:sp>
            <p:nvSpPr>
              <p:cNvPr id="42006" name="Oval 28"/>
              <p:cNvSpPr>
                <a:spLocks noChangeArrowheads="1"/>
              </p:cNvSpPr>
              <p:nvPr/>
            </p:nvSpPr>
            <p:spPr bwMode="auto">
              <a:xfrm>
                <a:off x="2109" y="2750"/>
                <a:ext cx="136" cy="136"/>
              </a:xfrm>
              <a:prstGeom prst="ellipse">
                <a:avLst/>
              </a:prstGeom>
              <a:solidFill>
                <a:srgbClr val="0066FF"/>
              </a:solidFill>
              <a:ln w="9525">
                <a:solidFill>
                  <a:srgbClr val="0066FF"/>
                </a:solidFill>
                <a:round/>
                <a:headEnd/>
                <a:tailEnd/>
              </a:ln>
            </p:spPr>
            <p:txBody>
              <a:bodyPr wrap="none" anchor="ctr">
                <a:prstTxWarp prst="textNoShape">
                  <a:avLst/>
                </a:prstTxWarp>
              </a:bodyPr>
              <a:lstStyle/>
              <a:p>
                <a:endParaRPr lang="fr-FR"/>
              </a:p>
            </p:txBody>
          </p:sp>
          <p:sp>
            <p:nvSpPr>
              <p:cNvPr id="42007" name="Oval 29"/>
              <p:cNvSpPr>
                <a:spLocks noChangeArrowheads="1"/>
              </p:cNvSpPr>
              <p:nvPr/>
            </p:nvSpPr>
            <p:spPr bwMode="auto">
              <a:xfrm>
                <a:off x="2064" y="2931"/>
                <a:ext cx="136" cy="136"/>
              </a:xfrm>
              <a:prstGeom prst="ellipse">
                <a:avLst/>
              </a:prstGeom>
              <a:solidFill>
                <a:srgbClr val="0066FF"/>
              </a:solidFill>
              <a:ln w="9525">
                <a:solidFill>
                  <a:srgbClr val="0066FF"/>
                </a:solidFill>
                <a:round/>
                <a:headEnd/>
                <a:tailEnd/>
              </a:ln>
            </p:spPr>
            <p:txBody>
              <a:bodyPr wrap="none" anchor="ctr">
                <a:prstTxWarp prst="textNoShape">
                  <a:avLst/>
                </a:prstTxWarp>
              </a:bodyPr>
              <a:lstStyle/>
              <a:p>
                <a:endParaRPr lang="fr-FR"/>
              </a:p>
            </p:txBody>
          </p:sp>
          <p:sp>
            <p:nvSpPr>
              <p:cNvPr id="42008" name="Oval 30"/>
              <p:cNvSpPr>
                <a:spLocks noChangeArrowheads="1"/>
              </p:cNvSpPr>
              <p:nvPr/>
            </p:nvSpPr>
            <p:spPr bwMode="auto">
              <a:xfrm>
                <a:off x="1837" y="2949"/>
                <a:ext cx="136" cy="136"/>
              </a:xfrm>
              <a:prstGeom prst="ellipse">
                <a:avLst/>
              </a:prstGeom>
              <a:solidFill>
                <a:srgbClr val="0066FF"/>
              </a:solidFill>
              <a:ln w="9525">
                <a:solidFill>
                  <a:srgbClr val="0066FF"/>
                </a:solidFill>
                <a:round/>
                <a:headEnd/>
                <a:tailEnd/>
              </a:ln>
            </p:spPr>
            <p:txBody>
              <a:bodyPr wrap="none" anchor="ctr">
                <a:prstTxWarp prst="textNoShape">
                  <a:avLst/>
                </a:prstTxWarp>
              </a:bodyPr>
              <a:lstStyle/>
              <a:p>
                <a:endParaRPr lang="fr-FR"/>
              </a:p>
            </p:txBody>
          </p:sp>
          <p:sp>
            <p:nvSpPr>
              <p:cNvPr id="42009" name="Oval 31"/>
              <p:cNvSpPr>
                <a:spLocks noChangeArrowheads="1"/>
              </p:cNvSpPr>
              <p:nvPr/>
            </p:nvSpPr>
            <p:spPr bwMode="auto">
              <a:xfrm>
                <a:off x="1746" y="2750"/>
                <a:ext cx="136" cy="136"/>
              </a:xfrm>
              <a:prstGeom prst="ellipse">
                <a:avLst/>
              </a:prstGeom>
              <a:solidFill>
                <a:srgbClr val="0066FF"/>
              </a:solidFill>
              <a:ln w="9525">
                <a:solidFill>
                  <a:srgbClr val="0066FF"/>
                </a:solidFill>
                <a:round/>
                <a:headEnd/>
                <a:tailEnd/>
              </a:ln>
            </p:spPr>
            <p:txBody>
              <a:bodyPr wrap="none" anchor="ctr">
                <a:prstTxWarp prst="textNoShape">
                  <a:avLst/>
                </a:prstTxWarp>
              </a:bodyPr>
              <a:lstStyle/>
              <a:p>
                <a:endParaRPr lang="fr-FR"/>
              </a:p>
            </p:txBody>
          </p:sp>
        </p:grpSp>
        <p:sp>
          <p:nvSpPr>
            <p:cNvPr id="42003" name="Line 32"/>
            <p:cNvSpPr>
              <a:spLocks noChangeShapeType="1"/>
            </p:cNvSpPr>
            <p:nvPr/>
          </p:nvSpPr>
          <p:spPr bwMode="auto">
            <a:xfrm>
              <a:off x="1610" y="2795"/>
              <a:ext cx="272" cy="0"/>
            </a:xfrm>
            <a:prstGeom prst="line">
              <a:avLst/>
            </a:prstGeom>
            <a:noFill/>
            <a:ln w="25400">
              <a:solidFill>
                <a:srgbClr val="0066FF"/>
              </a:solidFill>
              <a:round/>
              <a:headEnd type="triangle" w="med" len="med"/>
              <a:tailEnd type="triangle" w="med" len="med"/>
            </a:ln>
          </p:spPr>
          <p:txBody>
            <a:bodyPr>
              <a:prstTxWarp prst="textNoShape">
                <a:avLst/>
              </a:prstTxWarp>
            </a:bodyPr>
            <a:lstStyle/>
            <a:p>
              <a:endParaRPr lang="fr-FR"/>
            </a:p>
          </p:txBody>
        </p:sp>
      </p:grpSp>
      <p:sp>
        <p:nvSpPr>
          <p:cNvPr id="49185" name="Text Box 33"/>
          <p:cNvSpPr txBox="1">
            <a:spLocks noChangeArrowheads="1"/>
          </p:cNvSpPr>
          <p:nvPr/>
        </p:nvSpPr>
        <p:spPr bwMode="auto">
          <a:xfrm>
            <a:off x="1908175" y="2492375"/>
            <a:ext cx="1584325" cy="396875"/>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fr-CA" sz="2000" b="0">
                <a:solidFill>
                  <a:srgbClr val="FF9966"/>
                </a:solidFill>
                <a:latin typeface="Verdana" charset="0"/>
              </a:rPr>
              <a:t>un à un</a:t>
            </a:r>
          </a:p>
        </p:txBody>
      </p:sp>
      <p:sp>
        <p:nvSpPr>
          <p:cNvPr id="49186" name="Text Box 34"/>
          <p:cNvSpPr txBox="1">
            <a:spLocks noChangeArrowheads="1"/>
          </p:cNvSpPr>
          <p:nvPr/>
        </p:nvSpPr>
        <p:spPr bwMode="auto">
          <a:xfrm>
            <a:off x="5940425" y="4149725"/>
            <a:ext cx="2447925" cy="701675"/>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fr-CA" sz="2000" b="0">
                <a:solidFill>
                  <a:srgbClr val="FF9966"/>
                </a:solidFill>
                <a:latin typeface="Verdana" charset="0"/>
              </a:rPr>
              <a:t>un à plusieurs</a:t>
            </a:r>
            <a:br>
              <a:rPr lang="fr-CA" sz="2000" b="0">
                <a:solidFill>
                  <a:srgbClr val="FF9966"/>
                </a:solidFill>
                <a:latin typeface="Verdana" charset="0"/>
              </a:rPr>
            </a:br>
            <a:r>
              <a:rPr lang="fr-CA" sz="2000" b="0">
                <a:solidFill>
                  <a:srgbClr val="FF9966"/>
                </a:solidFill>
                <a:latin typeface="Verdana" charset="0"/>
              </a:rPr>
              <a:t>plusieurs à un</a:t>
            </a:r>
          </a:p>
        </p:txBody>
      </p:sp>
      <p:sp>
        <p:nvSpPr>
          <p:cNvPr id="49187" name="Text Box 35"/>
          <p:cNvSpPr txBox="1">
            <a:spLocks noChangeArrowheads="1"/>
          </p:cNvSpPr>
          <p:nvPr/>
        </p:nvSpPr>
        <p:spPr bwMode="auto">
          <a:xfrm>
            <a:off x="1547813" y="5876925"/>
            <a:ext cx="2447925" cy="701675"/>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fr-CA" sz="2000" b="0">
                <a:solidFill>
                  <a:srgbClr val="FF9966"/>
                </a:solidFill>
                <a:latin typeface="Verdana" charset="0"/>
              </a:rPr>
              <a:t>plusieurs à plusieurs</a:t>
            </a:r>
          </a:p>
        </p:txBody>
      </p:sp>
      <p:sp>
        <p:nvSpPr>
          <p:cNvPr id="49188" name="AutoShape 36"/>
          <p:cNvSpPr>
            <a:spLocks noChangeArrowheads="1"/>
          </p:cNvSpPr>
          <p:nvPr/>
        </p:nvSpPr>
        <p:spPr bwMode="auto">
          <a:xfrm>
            <a:off x="3924300" y="1700213"/>
            <a:ext cx="3960813" cy="936625"/>
          </a:xfrm>
          <a:prstGeom prst="leftArrowCallout">
            <a:avLst>
              <a:gd name="adj1" fmla="val 21833"/>
              <a:gd name="adj2" fmla="val 25000"/>
              <a:gd name="adj3" fmla="val 45205"/>
              <a:gd name="adj4" fmla="val 80532"/>
            </a:avLst>
          </a:prstGeom>
          <a:solidFill>
            <a:schemeClr val="bg1"/>
          </a:solidFill>
          <a:ln w="9525">
            <a:solidFill>
              <a:schemeClr val="accent3">
                <a:lumMod val="60000"/>
                <a:lumOff val="40000"/>
              </a:schemeClr>
            </a:solidFill>
            <a:prstDash val="dash"/>
            <a:miter lim="800000"/>
            <a:headEnd/>
            <a:tailEnd/>
          </a:ln>
        </p:spPr>
        <p:txBody>
          <a:bodyPr wrap="none" anchor="ctr"/>
          <a:lstStyle/>
          <a:p>
            <a:pPr eaLnBrk="0" hangingPunct="0">
              <a:defRPr/>
            </a:pPr>
            <a:endParaRPr lang="en-US" sz="2000" b="0">
              <a:solidFill>
                <a:schemeClr val="tx1"/>
              </a:solidFill>
              <a:latin typeface="Times" charset="0"/>
              <a:ea typeface="+mn-ea"/>
              <a:cs typeface="+mn-cs"/>
            </a:endParaRPr>
          </a:p>
        </p:txBody>
      </p:sp>
      <p:sp>
        <p:nvSpPr>
          <p:cNvPr id="49189" name="AutoShape 37"/>
          <p:cNvSpPr>
            <a:spLocks noChangeArrowheads="1"/>
          </p:cNvSpPr>
          <p:nvPr/>
        </p:nvSpPr>
        <p:spPr bwMode="auto">
          <a:xfrm>
            <a:off x="4284663" y="5300663"/>
            <a:ext cx="3816350" cy="649287"/>
          </a:xfrm>
          <a:prstGeom prst="leftArrowCallout">
            <a:avLst>
              <a:gd name="adj1" fmla="val 21833"/>
              <a:gd name="adj2" fmla="val 25000"/>
              <a:gd name="adj3" fmla="val 69445"/>
              <a:gd name="adj4" fmla="val 80532"/>
            </a:avLst>
          </a:prstGeom>
          <a:solidFill>
            <a:schemeClr val="bg1"/>
          </a:solidFill>
          <a:ln w="9525">
            <a:solidFill>
              <a:schemeClr val="accent3">
                <a:lumMod val="60000"/>
                <a:lumOff val="40000"/>
              </a:schemeClr>
            </a:solidFill>
            <a:prstDash val="dash"/>
            <a:miter lim="800000"/>
            <a:headEnd/>
            <a:tailEnd/>
          </a:ln>
        </p:spPr>
        <p:txBody>
          <a:bodyPr wrap="none" anchor="ctr"/>
          <a:lstStyle/>
          <a:p>
            <a:pPr>
              <a:defRPr/>
            </a:pPr>
            <a:endParaRPr lang="fr-FR">
              <a:ea typeface="+mn-ea"/>
              <a:cs typeface="+mn-cs"/>
            </a:endParaRPr>
          </a:p>
        </p:txBody>
      </p:sp>
      <p:sp>
        <p:nvSpPr>
          <p:cNvPr id="49190" name="AutoShape 38"/>
          <p:cNvSpPr>
            <a:spLocks noChangeArrowheads="1"/>
          </p:cNvSpPr>
          <p:nvPr/>
        </p:nvSpPr>
        <p:spPr bwMode="auto">
          <a:xfrm flipH="1">
            <a:off x="1908175" y="3357563"/>
            <a:ext cx="3959225" cy="1439862"/>
          </a:xfrm>
          <a:prstGeom prst="leftArrowCallout">
            <a:avLst>
              <a:gd name="adj1" fmla="val 22204"/>
              <a:gd name="adj2" fmla="val 25000"/>
              <a:gd name="adj3" fmla="val 32589"/>
              <a:gd name="adj4" fmla="val 80532"/>
            </a:avLst>
          </a:prstGeom>
          <a:solidFill>
            <a:schemeClr val="bg1"/>
          </a:solidFill>
          <a:ln w="9525">
            <a:solidFill>
              <a:schemeClr val="accent3">
                <a:lumMod val="60000"/>
                <a:lumOff val="40000"/>
              </a:schemeClr>
            </a:solidFill>
            <a:prstDash val="dash"/>
            <a:miter lim="800000"/>
            <a:headEnd/>
            <a:tailEnd/>
          </a:ln>
        </p:spPr>
        <p:txBody>
          <a:bodyPr wrap="none" anchor="ctr"/>
          <a:lstStyle/>
          <a:p>
            <a:pPr>
              <a:defRPr/>
            </a:pPr>
            <a:endParaRPr lang="fr-FR">
              <a:ea typeface="+mn-ea"/>
              <a:cs typeface="+mn-cs"/>
            </a:endParaRPr>
          </a:p>
        </p:txBody>
      </p:sp>
      <p:sp>
        <p:nvSpPr>
          <p:cNvPr id="49194" name="Text Box 42"/>
          <p:cNvSpPr txBox="1">
            <a:spLocks noChangeArrowheads="1"/>
          </p:cNvSpPr>
          <p:nvPr/>
        </p:nvSpPr>
        <p:spPr bwMode="auto">
          <a:xfrm>
            <a:off x="4716463" y="1773238"/>
            <a:ext cx="3095625" cy="850900"/>
          </a:xfrm>
          <a:prstGeom prst="rect">
            <a:avLst/>
          </a:prstGeom>
          <a:solidFill>
            <a:schemeClr val="bg1"/>
          </a:solidFill>
          <a:ln w="9525">
            <a:noFill/>
            <a:miter lim="800000"/>
            <a:headEnd/>
            <a:tailEnd/>
          </a:ln>
        </p:spPr>
        <p:txBody>
          <a:bodyPr>
            <a:prstTxWarp prst="textNoShape">
              <a:avLst/>
            </a:prstTxWarp>
            <a:spAutoFit/>
          </a:bodyPr>
          <a:lstStyle/>
          <a:p>
            <a:pPr eaLnBrk="0" hangingPunct="0">
              <a:lnSpc>
                <a:spcPct val="70000"/>
              </a:lnSpc>
              <a:spcBef>
                <a:spcPct val="50000"/>
              </a:spcBef>
            </a:pPr>
            <a:r>
              <a:rPr lang="fr-CA" sz="1600">
                <a:solidFill>
                  <a:srgbClr val="FF9966"/>
                </a:solidFill>
                <a:latin typeface="Verdana" charset="0"/>
              </a:rPr>
              <a:t>Questions, conseils</a:t>
            </a:r>
          </a:p>
          <a:p>
            <a:pPr eaLnBrk="0" hangingPunct="0">
              <a:lnSpc>
                <a:spcPct val="70000"/>
              </a:lnSpc>
              <a:spcBef>
                <a:spcPct val="50000"/>
              </a:spcBef>
            </a:pPr>
            <a:r>
              <a:rPr lang="fr-CA" sz="1600">
                <a:solidFill>
                  <a:srgbClr val="FF9966"/>
                </a:solidFill>
                <a:latin typeface="Verdana" charset="0"/>
              </a:rPr>
              <a:t>Échange d’idées</a:t>
            </a:r>
          </a:p>
          <a:p>
            <a:pPr eaLnBrk="0" hangingPunct="0">
              <a:lnSpc>
                <a:spcPct val="70000"/>
              </a:lnSpc>
              <a:spcBef>
                <a:spcPct val="50000"/>
              </a:spcBef>
            </a:pPr>
            <a:r>
              <a:rPr lang="fr-CA" sz="1600">
                <a:solidFill>
                  <a:srgbClr val="FF9966"/>
                </a:solidFill>
                <a:latin typeface="Verdana" charset="0"/>
              </a:rPr>
              <a:t>Échange de données</a:t>
            </a:r>
          </a:p>
        </p:txBody>
      </p:sp>
      <p:sp>
        <p:nvSpPr>
          <p:cNvPr id="49195" name="Text Box 43"/>
          <p:cNvSpPr txBox="1">
            <a:spLocks noChangeArrowheads="1"/>
          </p:cNvSpPr>
          <p:nvPr/>
        </p:nvSpPr>
        <p:spPr bwMode="auto">
          <a:xfrm>
            <a:off x="1979613" y="3429000"/>
            <a:ext cx="3024187" cy="1312863"/>
          </a:xfrm>
          <a:prstGeom prst="rect">
            <a:avLst/>
          </a:prstGeom>
          <a:solidFill>
            <a:schemeClr val="bg1"/>
          </a:solidFill>
          <a:ln w="9525">
            <a:noFill/>
            <a:miter lim="800000"/>
            <a:headEnd/>
            <a:tailEnd/>
          </a:ln>
        </p:spPr>
        <p:txBody>
          <a:bodyPr>
            <a:prstTxWarp prst="textNoShape">
              <a:avLst/>
            </a:prstTxWarp>
            <a:spAutoFit/>
          </a:bodyPr>
          <a:lstStyle/>
          <a:p>
            <a:pPr eaLnBrk="0" hangingPunct="0">
              <a:lnSpc>
                <a:spcPct val="80000"/>
              </a:lnSpc>
              <a:spcBef>
                <a:spcPct val="50000"/>
              </a:spcBef>
            </a:pPr>
            <a:r>
              <a:rPr lang="fr-CA" sz="1600">
                <a:solidFill>
                  <a:srgbClr val="FF9966"/>
                </a:solidFill>
                <a:latin typeface="Verdana" charset="0"/>
              </a:rPr>
              <a:t>Échange d’idées, de données, d’informations</a:t>
            </a:r>
          </a:p>
          <a:p>
            <a:pPr eaLnBrk="0" hangingPunct="0">
              <a:lnSpc>
                <a:spcPct val="80000"/>
              </a:lnSpc>
              <a:spcBef>
                <a:spcPct val="50000"/>
              </a:spcBef>
            </a:pPr>
            <a:r>
              <a:rPr lang="fr-CA" sz="1600">
                <a:solidFill>
                  <a:srgbClr val="FF9966"/>
                </a:solidFill>
                <a:latin typeface="Verdana" charset="0"/>
              </a:rPr>
              <a:t>Travail d’équipe</a:t>
            </a:r>
          </a:p>
          <a:p>
            <a:pPr eaLnBrk="0" hangingPunct="0">
              <a:lnSpc>
                <a:spcPct val="80000"/>
              </a:lnSpc>
              <a:spcBef>
                <a:spcPct val="50000"/>
              </a:spcBef>
            </a:pPr>
            <a:r>
              <a:rPr lang="fr-CA" sz="1600">
                <a:solidFill>
                  <a:srgbClr val="FF9966"/>
                </a:solidFill>
                <a:latin typeface="Verdana" charset="0"/>
              </a:rPr>
              <a:t>Consultation avec un expert</a:t>
            </a:r>
          </a:p>
        </p:txBody>
      </p:sp>
      <p:sp>
        <p:nvSpPr>
          <p:cNvPr id="49196" name="Text Box 44"/>
          <p:cNvSpPr txBox="1">
            <a:spLocks noChangeArrowheads="1"/>
          </p:cNvSpPr>
          <p:nvPr/>
        </p:nvSpPr>
        <p:spPr bwMode="auto">
          <a:xfrm>
            <a:off x="5148263" y="5373688"/>
            <a:ext cx="2952750" cy="557212"/>
          </a:xfrm>
          <a:prstGeom prst="rect">
            <a:avLst/>
          </a:prstGeom>
          <a:solidFill>
            <a:schemeClr val="bg1"/>
          </a:solidFill>
          <a:ln w="9525">
            <a:noFill/>
            <a:miter lim="800000"/>
            <a:headEnd/>
            <a:tailEnd/>
          </a:ln>
        </p:spPr>
        <p:txBody>
          <a:bodyPr>
            <a:prstTxWarp prst="textNoShape">
              <a:avLst/>
            </a:prstTxWarp>
            <a:spAutoFit/>
          </a:bodyPr>
          <a:lstStyle/>
          <a:p>
            <a:pPr eaLnBrk="0" hangingPunct="0">
              <a:lnSpc>
                <a:spcPct val="70000"/>
              </a:lnSpc>
              <a:spcBef>
                <a:spcPct val="50000"/>
              </a:spcBef>
            </a:pPr>
            <a:r>
              <a:rPr lang="fr-CA" sz="1600">
                <a:solidFill>
                  <a:srgbClr val="FF9966"/>
                </a:solidFill>
                <a:latin typeface="Verdana" charset="0"/>
              </a:rPr>
              <a:t>Débats</a:t>
            </a:r>
          </a:p>
          <a:p>
            <a:pPr eaLnBrk="0" hangingPunct="0">
              <a:lnSpc>
                <a:spcPct val="70000"/>
              </a:lnSpc>
              <a:spcBef>
                <a:spcPct val="50000"/>
              </a:spcBef>
            </a:pPr>
            <a:r>
              <a:rPr lang="fr-CA" sz="1600">
                <a:solidFill>
                  <a:srgbClr val="FF9966"/>
                </a:solidFill>
                <a:latin typeface="Verdana" charset="0"/>
              </a:rPr>
              <a:t>Échange de données</a:t>
            </a:r>
          </a:p>
        </p:txBody>
      </p:sp>
      <p:sp>
        <p:nvSpPr>
          <p:cNvPr id="42000" name="Rectangle 46"/>
          <p:cNvSpPr>
            <a:spLocks noChangeArrowheads="1"/>
          </p:cNvSpPr>
          <p:nvPr/>
        </p:nvSpPr>
        <p:spPr bwMode="auto">
          <a:xfrm rot="-5400000">
            <a:off x="-2671762" y="2849562"/>
            <a:ext cx="6324600" cy="625475"/>
          </a:xfrm>
          <a:prstGeom prst="rect">
            <a:avLst/>
          </a:prstGeom>
          <a:noFill/>
          <a:ln w="9525">
            <a:noFill/>
            <a:miter lim="800000"/>
            <a:headEnd/>
            <a:tailEnd/>
          </a:ln>
        </p:spPr>
        <p:txBody>
          <a:bodyPr>
            <a:prstTxWarp prst="textNoShape">
              <a:avLst/>
            </a:prstTxWarp>
            <a:spAutoFit/>
          </a:bodyPr>
          <a:lstStyle/>
          <a:p>
            <a:pPr algn="l" defTabSz="666750">
              <a:lnSpc>
                <a:spcPct val="90000"/>
              </a:lnSpc>
              <a:spcAft>
                <a:spcPct val="35000"/>
              </a:spcAft>
            </a:pPr>
            <a:r>
              <a:rPr lang="fr-CA" sz="1600" b="0">
                <a:solidFill>
                  <a:srgbClr val="558ED5"/>
                </a:solidFill>
              </a:rPr>
              <a:t>Dispositif d’apprentissage en ligne : un encadrement pédagogique</a:t>
            </a:r>
          </a:p>
          <a:p>
            <a:pPr defTabSz="666750">
              <a:lnSpc>
                <a:spcPct val="90000"/>
              </a:lnSpc>
              <a:spcAft>
                <a:spcPct val="35000"/>
              </a:spcAft>
            </a:pPr>
            <a:r>
              <a:rPr lang="fr-CA" sz="1600" b="0">
                <a:solidFill>
                  <a:srgbClr val="558ED5"/>
                </a:solidFill>
              </a:rPr>
              <a:t> </a:t>
            </a:r>
          </a:p>
        </p:txBody>
      </p:sp>
      <p:sp>
        <p:nvSpPr>
          <p:cNvPr id="44" name="Rectangle 43"/>
          <p:cNvSpPr/>
          <p:nvPr/>
        </p:nvSpPr>
        <p:spPr>
          <a:xfrm>
            <a:off x="1187624" y="332656"/>
            <a:ext cx="7632848" cy="707886"/>
          </a:xfrm>
          <a:prstGeom prst="rect">
            <a:avLst/>
          </a:prstGeom>
        </p:spPr>
        <p:txBody>
          <a:bodyPr wrap="square">
            <a:spAutoFit/>
          </a:bodyPr>
          <a:lstStyle/>
          <a:p>
            <a:pPr lvl="0"/>
            <a:r>
              <a:rPr lang="fr-CA" sz="2000" dirty="0" smtClean="0">
                <a:solidFill>
                  <a:schemeClr val="accent1">
                    <a:lumMod val="75000"/>
                  </a:schemeClr>
                </a:solidFill>
              </a:rPr>
              <a:t>Le e-</a:t>
            </a:r>
            <a:r>
              <a:rPr lang="fr-CA" sz="2000" dirty="0" err="1" smtClean="0">
                <a:solidFill>
                  <a:schemeClr val="accent1">
                    <a:lumMod val="75000"/>
                  </a:schemeClr>
                </a:solidFill>
              </a:rPr>
              <a:t>learning</a:t>
            </a:r>
            <a:r>
              <a:rPr lang="fr-CA" sz="2000" dirty="0" smtClean="0">
                <a:solidFill>
                  <a:schemeClr val="accent1">
                    <a:lumMod val="75000"/>
                  </a:schemeClr>
                </a:solidFill>
              </a:rPr>
              <a:t> utilise </a:t>
            </a:r>
          </a:p>
          <a:p>
            <a:pPr lvl="0"/>
            <a:r>
              <a:rPr lang="en-CA" sz="2000" b="1" dirty="0" smtClean="0">
                <a:solidFill>
                  <a:schemeClr val="accent1">
                    <a:lumMod val="75000"/>
                  </a:schemeClr>
                </a:solidFill>
                <a:cs typeface="Times New Roman" pitchFamily="18" charset="0"/>
              </a:rPr>
              <a:t>des </a:t>
            </a:r>
            <a:r>
              <a:rPr lang="en-CA" sz="2000" b="1" dirty="0" err="1" smtClean="0">
                <a:solidFill>
                  <a:schemeClr val="accent1">
                    <a:lumMod val="75000"/>
                  </a:schemeClr>
                </a:solidFill>
                <a:cs typeface="Times New Roman" pitchFamily="18" charset="0"/>
              </a:rPr>
              <a:t>stratégies</a:t>
            </a:r>
            <a:r>
              <a:rPr lang="en-CA" sz="2000" b="1" dirty="0" smtClean="0">
                <a:solidFill>
                  <a:schemeClr val="accent1">
                    <a:lumMod val="75000"/>
                  </a:schemeClr>
                </a:solidFill>
                <a:cs typeface="Times New Roman" pitchFamily="18" charset="0"/>
              </a:rPr>
              <a:t> </a:t>
            </a:r>
            <a:r>
              <a:rPr lang="en-CA" sz="2000" b="1" dirty="0" err="1" smtClean="0">
                <a:solidFill>
                  <a:schemeClr val="accent1">
                    <a:lumMod val="75000"/>
                  </a:schemeClr>
                </a:solidFill>
                <a:cs typeface="Times New Roman" pitchFamily="18" charset="0"/>
              </a:rPr>
              <a:t>pédagogiques</a:t>
            </a:r>
            <a:r>
              <a:rPr lang="en-CA" sz="2000" b="1" dirty="0" smtClean="0">
                <a:solidFill>
                  <a:schemeClr val="accent1">
                    <a:lumMod val="75000"/>
                  </a:schemeClr>
                </a:solidFill>
                <a:cs typeface="Times New Roman" pitchFamily="18" charset="0"/>
              </a:rPr>
              <a:t> issues des </a:t>
            </a:r>
            <a:r>
              <a:rPr lang="en-CA" sz="2000" b="1" dirty="0" err="1" smtClean="0">
                <a:solidFill>
                  <a:schemeClr val="accent1">
                    <a:lumMod val="75000"/>
                  </a:schemeClr>
                </a:solidFill>
                <a:cs typeface="Times New Roman" pitchFamily="18" charset="0"/>
              </a:rPr>
              <a:t>potentialités</a:t>
            </a:r>
            <a:r>
              <a:rPr lang="en-CA" sz="2000" b="1" dirty="0" smtClean="0">
                <a:solidFill>
                  <a:schemeClr val="accent1">
                    <a:lumMod val="75000"/>
                  </a:schemeClr>
                </a:solidFill>
                <a:cs typeface="Times New Roman" pitchFamily="18" charset="0"/>
              </a:rPr>
              <a:t> du Web</a:t>
            </a:r>
            <a:endParaRPr lang="fr-CA" sz="2000" b="1" dirty="0">
              <a:solidFill>
                <a:schemeClr val="accent1">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par>
                                <p:cTn id="11" presetID="22" presetClass="entr" presetSubtype="8"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9185"/>
                                        </p:tgtEl>
                                        <p:attrNameLst>
                                          <p:attrName>style.visibility</p:attrName>
                                        </p:attrNameLst>
                                      </p:cBhvr>
                                      <p:to>
                                        <p:strVal val="visible"/>
                                      </p:to>
                                    </p:set>
                                    <p:animEffect transition="in" filter="fade">
                                      <p:cBhvr>
                                        <p:cTn id="18" dur="500"/>
                                        <p:tgtEl>
                                          <p:spTgt spid="4918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9188"/>
                                        </p:tgtEl>
                                        <p:attrNameLst>
                                          <p:attrName>style.visibility</p:attrName>
                                        </p:attrNameLst>
                                      </p:cBhvr>
                                      <p:to>
                                        <p:strVal val="visible"/>
                                      </p:to>
                                    </p:set>
                                    <p:animEffect transition="in" filter="fade">
                                      <p:cBhvr>
                                        <p:cTn id="21" dur="500"/>
                                        <p:tgtEl>
                                          <p:spTgt spid="4918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9186"/>
                                        </p:tgtEl>
                                        <p:attrNameLst>
                                          <p:attrName>style.visibility</p:attrName>
                                        </p:attrNameLst>
                                      </p:cBhvr>
                                      <p:to>
                                        <p:strVal val="visible"/>
                                      </p:to>
                                    </p:set>
                                    <p:animEffect transition="in" filter="fade">
                                      <p:cBhvr>
                                        <p:cTn id="26" dur="500"/>
                                        <p:tgtEl>
                                          <p:spTgt spid="49186"/>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9190"/>
                                        </p:tgtEl>
                                        <p:attrNameLst>
                                          <p:attrName>style.visibility</p:attrName>
                                        </p:attrNameLst>
                                      </p:cBhvr>
                                      <p:to>
                                        <p:strVal val="visible"/>
                                      </p:to>
                                    </p:set>
                                    <p:animEffect transition="in" filter="fade">
                                      <p:cBhvr>
                                        <p:cTn id="29" dur="500"/>
                                        <p:tgtEl>
                                          <p:spTgt spid="4919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49187"/>
                                        </p:tgtEl>
                                        <p:attrNameLst>
                                          <p:attrName>style.visibility</p:attrName>
                                        </p:attrNameLst>
                                      </p:cBhvr>
                                      <p:to>
                                        <p:strVal val="visible"/>
                                      </p:to>
                                    </p:set>
                                    <p:animEffect transition="in" filter="fade">
                                      <p:cBhvr>
                                        <p:cTn id="34" dur="500"/>
                                        <p:tgtEl>
                                          <p:spTgt spid="4918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9189"/>
                                        </p:tgtEl>
                                        <p:attrNameLst>
                                          <p:attrName>style.visibility</p:attrName>
                                        </p:attrNameLst>
                                      </p:cBhvr>
                                      <p:to>
                                        <p:strVal val="visible"/>
                                      </p:to>
                                    </p:set>
                                    <p:animEffect transition="in" filter="fade">
                                      <p:cBhvr>
                                        <p:cTn id="37" dur="500"/>
                                        <p:tgtEl>
                                          <p:spTgt spid="49189"/>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49194"/>
                                        </p:tgtEl>
                                        <p:attrNameLst>
                                          <p:attrName>style.visibility</p:attrName>
                                        </p:attrNameLst>
                                      </p:cBhvr>
                                      <p:to>
                                        <p:strVal val="visible"/>
                                      </p:to>
                                    </p:set>
                                    <p:anim calcmode="lin" valueType="num">
                                      <p:cBhvr>
                                        <p:cTn id="42" dur="1000" fill="hold"/>
                                        <p:tgtEl>
                                          <p:spTgt spid="49194"/>
                                        </p:tgtEl>
                                        <p:attrNameLst>
                                          <p:attrName>ppt_w</p:attrName>
                                        </p:attrNameLst>
                                      </p:cBhvr>
                                      <p:tavLst>
                                        <p:tav tm="0">
                                          <p:val>
                                            <p:strVal val="#ppt_w*0.70"/>
                                          </p:val>
                                        </p:tav>
                                        <p:tav tm="100000">
                                          <p:val>
                                            <p:strVal val="#ppt_w"/>
                                          </p:val>
                                        </p:tav>
                                      </p:tavLst>
                                    </p:anim>
                                    <p:anim calcmode="lin" valueType="num">
                                      <p:cBhvr>
                                        <p:cTn id="43" dur="1000" fill="hold"/>
                                        <p:tgtEl>
                                          <p:spTgt spid="49194"/>
                                        </p:tgtEl>
                                        <p:attrNameLst>
                                          <p:attrName>ppt_h</p:attrName>
                                        </p:attrNameLst>
                                      </p:cBhvr>
                                      <p:tavLst>
                                        <p:tav tm="0">
                                          <p:val>
                                            <p:strVal val="#ppt_h"/>
                                          </p:val>
                                        </p:tav>
                                        <p:tav tm="100000">
                                          <p:val>
                                            <p:strVal val="#ppt_h"/>
                                          </p:val>
                                        </p:tav>
                                      </p:tavLst>
                                    </p:anim>
                                    <p:animEffect transition="in" filter="fade">
                                      <p:cBhvr>
                                        <p:cTn id="44" dur="1000"/>
                                        <p:tgtEl>
                                          <p:spTgt spid="49194"/>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49195"/>
                                        </p:tgtEl>
                                        <p:attrNameLst>
                                          <p:attrName>style.visibility</p:attrName>
                                        </p:attrNameLst>
                                      </p:cBhvr>
                                      <p:to>
                                        <p:strVal val="visible"/>
                                      </p:to>
                                    </p:set>
                                    <p:anim calcmode="lin" valueType="num">
                                      <p:cBhvr>
                                        <p:cTn id="49" dur="1000" fill="hold"/>
                                        <p:tgtEl>
                                          <p:spTgt spid="49195"/>
                                        </p:tgtEl>
                                        <p:attrNameLst>
                                          <p:attrName>ppt_w</p:attrName>
                                        </p:attrNameLst>
                                      </p:cBhvr>
                                      <p:tavLst>
                                        <p:tav tm="0">
                                          <p:val>
                                            <p:strVal val="#ppt_w*0.70"/>
                                          </p:val>
                                        </p:tav>
                                        <p:tav tm="100000">
                                          <p:val>
                                            <p:strVal val="#ppt_w"/>
                                          </p:val>
                                        </p:tav>
                                      </p:tavLst>
                                    </p:anim>
                                    <p:anim calcmode="lin" valueType="num">
                                      <p:cBhvr>
                                        <p:cTn id="50" dur="1000" fill="hold"/>
                                        <p:tgtEl>
                                          <p:spTgt spid="49195"/>
                                        </p:tgtEl>
                                        <p:attrNameLst>
                                          <p:attrName>ppt_h</p:attrName>
                                        </p:attrNameLst>
                                      </p:cBhvr>
                                      <p:tavLst>
                                        <p:tav tm="0">
                                          <p:val>
                                            <p:strVal val="#ppt_h"/>
                                          </p:val>
                                        </p:tav>
                                        <p:tav tm="100000">
                                          <p:val>
                                            <p:strVal val="#ppt_h"/>
                                          </p:val>
                                        </p:tav>
                                      </p:tavLst>
                                    </p:anim>
                                    <p:animEffect transition="in" filter="fade">
                                      <p:cBhvr>
                                        <p:cTn id="51" dur="1000"/>
                                        <p:tgtEl>
                                          <p:spTgt spid="49195"/>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49196"/>
                                        </p:tgtEl>
                                        <p:attrNameLst>
                                          <p:attrName>style.visibility</p:attrName>
                                        </p:attrNameLst>
                                      </p:cBhvr>
                                      <p:to>
                                        <p:strVal val="visible"/>
                                      </p:to>
                                    </p:set>
                                    <p:anim calcmode="lin" valueType="num">
                                      <p:cBhvr>
                                        <p:cTn id="56" dur="1000" fill="hold"/>
                                        <p:tgtEl>
                                          <p:spTgt spid="49196"/>
                                        </p:tgtEl>
                                        <p:attrNameLst>
                                          <p:attrName>ppt_w</p:attrName>
                                        </p:attrNameLst>
                                      </p:cBhvr>
                                      <p:tavLst>
                                        <p:tav tm="0">
                                          <p:val>
                                            <p:strVal val="#ppt_w*0.70"/>
                                          </p:val>
                                        </p:tav>
                                        <p:tav tm="100000">
                                          <p:val>
                                            <p:strVal val="#ppt_w"/>
                                          </p:val>
                                        </p:tav>
                                      </p:tavLst>
                                    </p:anim>
                                    <p:anim calcmode="lin" valueType="num">
                                      <p:cBhvr>
                                        <p:cTn id="57" dur="1000" fill="hold"/>
                                        <p:tgtEl>
                                          <p:spTgt spid="49196"/>
                                        </p:tgtEl>
                                        <p:attrNameLst>
                                          <p:attrName>ppt_h</p:attrName>
                                        </p:attrNameLst>
                                      </p:cBhvr>
                                      <p:tavLst>
                                        <p:tav tm="0">
                                          <p:val>
                                            <p:strVal val="#ppt_h"/>
                                          </p:val>
                                        </p:tav>
                                        <p:tav tm="100000">
                                          <p:val>
                                            <p:strVal val="#ppt_h"/>
                                          </p:val>
                                        </p:tav>
                                      </p:tavLst>
                                    </p:anim>
                                    <p:animEffect transition="in" filter="fade">
                                      <p:cBhvr>
                                        <p:cTn id="58" dur="1000"/>
                                        <p:tgtEl>
                                          <p:spTgt spid="49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85" grpId="0"/>
      <p:bldP spid="49186" grpId="0"/>
      <p:bldP spid="49187" grpId="0"/>
      <p:bldP spid="49188" grpId="0" animBg="1"/>
      <p:bldP spid="49189" grpId="0" animBg="1"/>
      <p:bldP spid="49190" grpId="0" animBg="1"/>
      <p:bldP spid="49194" grpId="0" animBg="1"/>
      <p:bldP spid="49195" grpId="0" animBg="1"/>
      <p:bldP spid="4919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me 1"/>
          <p:cNvGraphicFramePr/>
          <p:nvPr/>
        </p:nvGraphicFramePr>
        <p:xfrm>
          <a:off x="1071538" y="1500174"/>
          <a:ext cx="7441437" cy="49609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3012" name="Rectangle 5"/>
          <p:cNvSpPr>
            <a:spLocks noChangeArrowheads="1"/>
          </p:cNvSpPr>
          <p:nvPr/>
        </p:nvSpPr>
        <p:spPr bwMode="auto">
          <a:xfrm rot="-5400000">
            <a:off x="-2671762" y="2849562"/>
            <a:ext cx="6324600" cy="625475"/>
          </a:xfrm>
          <a:prstGeom prst="rect">
            <a:avLst/>
          </a:prstGeom>
          <a:noFill/>
          <a:ln w="9525">
            <a:noFill/>
            <a:miter lim="800000"/>
            <a:headEnd/>
            <a:tailEnd/>
          </a:ln>
        </p:spPr>
        <p:txBody>
          <a:bodyPr>
            <a:prstTxWarp prst="textNoShape">
              <a:avLst/>
            </a:prstTxWarp>
            <a:spAutoFit/>
          </a:bodyPr>
          <a:lstStyle/>
          <a:p>
            <a:pPr algn="l" defTabSz="666750">
              <a:lnSpc>
                <a:spcPct val="90000"/>
              </a:lnSpc>
              <a:spcAft>
                <a:spcPct val="35000"/>
              </a:spcAft>
            </a:pPr>
            <a:r>
              <a:rPr lang="fr-CA" sz="1600" b="0" dirty="0">
                <a:solidFill>
                  <a:srgbClr val="558ED5"/>
                </a:solidFill>
              </a:rPr>
              <a:t>Dispositif d’apprentissage en ligne : une plateforme d’apprentissage</a:t>
            </a:r>
          </a:p>
          <a:p>
            <a:pPr defTabSz="666750">
              <a:lnSpc>
                <a:spcPct val="90000"/>
              </a:lnSpc>
              <a:spcAft>
                <a:spcPct val="35000"/>
              </a:spcAft>
            </a:pPr>
            <a:r>
              <a:rPr lang="fr-CA" sz="1600" b="0" dirty="0">
                <a:solidFill>
                  <a:srgbClr val="558ED5"/>
                </a:solidFill>
              </a:rPr>
              <a:t> </a:t>
            </a:r>
          </a:p>
        </p:txBody>
      </p:sp>
      <p:sp>
        <p:nvSpPr>
          <p:cNvPr id="6" name="Rectangle 5"/>
          <p:cNvSpPr/>
          <p:nvPr/>
        </p:nvSpPr>
        <p:spPr>
          <a:xfrm>
            <a:off x="0" y="6535738"/>
            <a:ext cx="9144000" cy="277812"/>
          </a:xfrm>
          <a:prstGeom prst="rect">
            <a:avLst/>
          </a:prstGeom>
        </p:spPr>
        <p:txBody>
          <a:bodyPr>
            <a:prstTxWarp prst="textNoShape">
              <a:avLst/>
            </a:prstTxWarp>
            <a:spAutoFit/>
          </a:bodyPr>
          <a:lstStyle/>
          <a:p>
            <a:pPr algn="l">
              <a:spcBef>
                <a:spcPct val="50000"/>
              </a:spcBef>
            </a:pPr>
            <a:r>
              <a:rPr lang="fr-FR" sz="1200" b="0">
                <a:solidFill>
                  <a:srgbClr val="17375E"/>
                </a:solidFill>
              </a:rPr>
              <a:t>Paquette, G. (2002). </a:t>
            </a:r>
            <a:r>
              <a:rPr lang="fr-FR" sz="1200" b="0" i="1">
                <a:solidFill>
                  <a:srgbClr val="17375E"/>
                </a:solidFill>
              </a:rPr>
              <a:t>Modélisation des connaissances et des compétences pour concevoir et apprendre</a:t>
            </a:r>
            <a:r>
              <a:rPr lang="fr-FR" sz="1200" b="0">
                <a:solidFill>
                  <a:srgbClr val="17375E"/>
                </a:solidFill>
              </a:rPr>
              <a:t>, Sainte-Foy : PUQ.</a:t>
            </a:r>
          </a:p>
        </p:txBody>
      </p:sp>
      <p:sp>
        <p:nvSpPr>
          <p:cNvPr id="7" name="Rectangle 6"/>
          <p:cNvSpPr/>
          <p:nvPr/>
        </p:nvSpPr>
        <p:spPr>
          <a:xfrm>
            <a:off x="827584" y="260648"/>
            <a:ext cx="6552728" cy="954107"/>
          </a:xfrm>
          <a:prstGeom prst="rect">
            <a:avLst/>
          </a:prstGeom>
        </p:spPr>
        <p:txBody>
          <a:bodyPr wrap="square">
            <a:spAutoFit/>
          </a:bodyPr>
          <a:lstStyle/>
          <a:p>
            <a:pPr lvl="0" algn="ctr"/>
            <a:r>
              <a:rPr lang="en-CA" sz="2800" dirty="0" smtClean="0">
                <a:solidFill>
                  <a:schemeClr val="accent1">
                    <a:lumMod val="75000"/>
                  </a:schemeClr>
                </a:solidFill>
              </a:rPr>
              <a:t>un </a:t>
            </a:r>
            <a:r>
              <a:rPr lang="en-CA" sz="2800" dirty="0" err="1" smtClean="0">
                <a:solidFill>
                  <a:schemeClr val="accent1">
                    <a:lumMod val="75000"/>
                  </a:schemeClr>
                </a:solidFill>
              </a:rPr>
              <a:t>environnement</a:t>
            </a:r>
            <a:r>
              <a:rPr lang="en-CA" sz="2800" dirty="0" smtClean="0">
                <a:solidFill>
                  <a:schemeClr val="accent1">
                    <a:lumMod val="75000"/>
                  </a:schemeClr>
                </a:solidFill>
              </a:rPr>
              <a:t>  </a:t>
            </a:r>
            <a:r>
              <a:rPr lang="en-CA" sz="2800" dirty="0" err="1" smtClean="0">
                <a:solidFill>
                  <a:schemeClr val="accent1">
                    <a:lumMod val="75000"/>
                  </a:schemeClr>
                </a:solidFill>
              </a:rPr>
              <a:t>d’apprentissage</a:t>
            </a:r>
            <a:r>
              <a:rPr lang="en-CA" sz="2800" dirty="0" smtClean="0">
                <a:solidFill>
                  <a:schemeClr val="accent1">
                    <a:lumMod val="75000"/>
                  </a:schemeClr>
                </a:solidFill>
              </a:rPr>
              <a:t> </a:t>
            </a:r>
            <a:br>
              <a:rPr lang="en-CA" sz="2800" dirty="0" smtClean="0">
                <a:solidFill>
                  <a:schemeClr val="accent1">
                    <a:lumMod val="75000"/>
                  </a:schemeClr>
                </a:solidFill>
              </a:rPr>
            </a:br>
            <a:r>
              <a:rPr lang="en-CA" sz="2800" dirty="0" smtClean="0">
                <a:solidFill>
                  <a:schemeClr val="accent1">
                    <a:lumMod val="75000"/>
                  </a:schemeClr>
                </a:solidFill>
              </a:rPr>
              <a:t>10 </a:t>
            </a:r>
            <a:r>
              <a:rPr lang="en-CA" sz="2800" dirty="0" err="1" smtClean="0">
                <a:solidFill>
                  <a:schemeClr val="accent1">
                    <a:lumMod val="75000"/>
                  </a:schemeClr>
                </a:solidFill>
              </a:rPr>
              <a:t>principes</a:t>
            </a:r>
            <a:r>
              <a:rPr lang="en-CA" sz="2800" dirty="0" smtClean="0">
                <a:solidFill>
                  <a:schemeClr val="accent1">
                    <a:lumMod val="75000"/>
                  </a:schemeClr>
                </a:solidFill>
              </a:rPr>
              <a:t> pour le designer </a:t>
            </a:r>
            <a:endParaRPr lang="fr-CA" sz="2800"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p:txBody>
          <a:bodyPr/>
          <a:lstStyle/>
          <a:p>
            <a:r>
              <a:rPr lang="fr-CA" sz="2800" dirty="0" smtClean="0"/>
              <a:t>Déroulement de l’atelier</a:t>
            </a:r>
            <a:endParaRPr lang="fr-CA" sz="2800" dirty="0"/>
          </a:p>
        </p:txBody>
      </p:sp>
      <p:sp>
        <p:nvSpPr>
          <p:cNvPr id="10" name="Espace réservé du contenu 9"/>
          <p:cNvSpPr>
            <a:spLocks noGrp="1"/>
          </p:cNvSpPr>
          <p:nvPr>
            <p:ph idx="1"/>
          </p:nvPr>
        </p:nvSpPr>
        <p:spPr>
          <a:xfrm>
            <a:off x="1952604" y="1700808"/>
            <a:ext cx="7191396" cy="4419600"/>
          </a:xfrm>
        </p:spPr>
        <p:txBody>
          <a:bodyPr>
            <a:normAutofit/>
          </a:bodyPr>
          <a:lstStyle/>
          <a:p>
            <a:r>
              <a:rPr lang="en-US" sz="2353" dirty="0" smtClean="0"/>
              <a:t>Se </a:t>
            </a:r>
            <a:r>
              <a:rPr lang="en-US" sz="2353" dirty="0" err="1" smtClean="0"/>
              <a:t>situer</a:t>
            </a:r>
            <a:r>
              <a:rPr lang="en-US" sz="2353" dirty="0" smtClean="0"/>
              <a:t> par rapport à formation en </a:t>
            </a:r>
            <a:r>
              <a:rPr lang="en-US" sz="2353" dirty="0" err="1" smtClean="0"/>
              <a:t>ligne</a:t>
            </a:r>
            <a:endParaRPr lang="en-US" sz="2353" dirty="0" smtClean="0"/>
          </a:p>
          <a:p>
            <a:r>
              <a:rPr lang="en-US" sz="2353" dirty="0" smtClean="0"/>
              <a:t>Identifier des situations </a:t>
            </a:r>
            <a:r>
              <a:rPr lang="en-US" sz="2353" dirty="0" err="1" smtClean="0"/>
              <a:t>d’apprentissage</a:t>
            </a:r>
            <a:r>
              <a:rPr lang="en-US" sz="2353" dirty="0" smtClean="0"/>
              <a:t> en </a:t>
            </a:r>
            <a:r>
              <a:rPr lang="en-US" sz="2353" dirty="0" err="1" smtClean="0"/>
              <a:t>ligne</a:t>
            </a:r>
            <a:endParaRPr lang="en-US" sz="2353" dirty="0" smtClean="0"/>
          </a:p>
          <a:p>
            <a:r>
              <a:rPr lang="en-US" sz="2353" dirty="0" err="1" smtClean="0"/>
              <a:t>Repérer</a:t>
            </a:r>
            <a:r>
              <a:rPr lang="en-US" sz="2353" dirty="0" smtClean="0"/>
              <a:t> les </a:t>
            </a:r>
            <a:r>
              <a:rPr lang="en-US" sz="2353" dirty="0" err="1" smtClean="0"/>
              <a:t>spécificités</a:t>
            </a:r>
            <a:r>
              <a:rPr lang="en-US" sz="2353" dirty="0" smtClean="0"/>
              <a:t> de la formation en </a:t>
            </a:r>
            <a:r>
              <a:rPr lang="en-US" sz="2353" dirty="0" err="1" smtClean="0"/>
              <a:t>ligne</a:t>
            </a:r>
            <a:endParaRPr lang="en-US" sz="2353" dirty="0" smtClean="0"/>
          </a:p>
          <a:p>
            <a:r>
              <a:rPr lang="fr-CA" sz="2400" dirty="0" smtClean="0"/>
              <a:t>Porter attention à une méthode de design pédagogique : MISA  </a:t>
            </a:r>
          </a:p>
          <a:p>
            <a:r>
              <a:rPr lang="en-US" sz="2400" dirty="0" smtClean="0"/>
              <a:t>Commenter – </a:t>
            </a:r>
            <a:r>
              <a:rPr lang="en-US" sz="2400" dirty="0" err="1" smtClean="0"/>
              <a:t>Questionner</a:t>
            </a:r>
            <a:endParaRPr lang="en-US" sz="2400" dirty="0" smtClean="0"/>
          </a:p>
          <a:p>
            <a:r>
              <a:rPr lang="fr-CA" sz="2400" dirty="0" smtClean="0"/>
              <a:t>Poursuivre l’atelier</a:t>
            </a:r>
          </a:p>
          <a:p>
            <a:pPr>
              <a:buNone/>
            </a:pPr>
            <a:endParaRPr lang="en-US" sz="2400" dirty="0" smtClean="0"/>
          </a:p>
          <a:p>
            <a:endParaRPr lang="fr-CA" dirty="0" smtClean="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AutoShape 4"/>
          <p:cNvSpPr>
            <a:spLocks noChangeArrowheads="1"/>
          </p:cNvSpPr>
          <p:nvPr/>
        </p:nvSpPr>
        <p:spPr bwMode="auto">
          <a:xfrm>
            <a:off x="3468687" y="1268760"/>
            <a:ext cx="2951163" cy="407988"/>
          </a:xfrm>
          <a:prstGeom prst="flowChartAlternateProcess">
            <a:avLst/>
          </a:prstGeom>
          <a:solidFill>
            <a:schemeClr val="accent4">
              <a:lumMod val="20000"/>
              <a:lumOff val="80000"/>
            </a:schemeClr>
          </a:solidFill>
          <a:ln w="19050" algn="ctr">
            <a:solidFill>
              <a:schemeClr val="accent4">
                <a:lumMod val="60000"/>
                <a:lumOff val="40000"/>
              </a:schemeClr>
            </a:solidFill>
            <a:miter lim="800000"/>
            <a:headEnd/>
            <a:tailEnd/>
          </a:ln>
        </p:spPr>
        <p:txBody>
          <a:bodyPr>
            <a:spAutoFit/>
          </a:bodyPr>
          <a:lstStyle/>
          <a:p>
            <a:pPr algn="ctr">
              <a:spcBef>
                <a:spcPct val="50000"/>
              </a:spcBef>
              <a:defRPr/>
            </a:pPr>
            <a:r>
              <a:rPr lang="fr-CA" dirty="0">
                <a:solidFill>
                  <a:schemeClr val="tx1">
                    <a:lumMod val="75000"/>
                    <a:lumOff val="25000"/>
                  </a:schemeClr>
                </a:solidFill>
                <a:ea typeface="+mn-ea"/>
                <a:cs typeface="+mn-cs"/>
              </a:rPr>
              <a:t>Formation en ligne</a:t>
            </a:r>
          </a:p>
        </p:txBody>
      </p:sp>
      <p:sp>
        <p:nvSpPr>
          <p:cNvPr id="45061" name="AutoShape 5"/>
          <p:cNvSpPr>
            <a:spLocks noChangeArrowheads="1"/>
          </p:cNvSpPr>
          <p:nvPr/>
        </p:nvSpPr>
        <p:spPr bwMode="auto">
          <a:xfrm>
            <a:off x="1368425" y="2421285"/>
            <a:ext cx="2184400" cy="409575"/>
          </a:xfrm>
          <a:prstGeom prst="flowChartAlternateProcess">
            <a:avLst/>
          </a:prstGeom>
          <a:solidFill>
            <a:schemeClr val="accent4">
              <a:lumMod val="20000"/>
              <a:lumOff val="80000"/>
            </a:schemeClr>
          </a:solidFill>
          <a:ln w="12700" algn="ctr">
            <a:solidFill>
              <a:schemeClr val="accent4">
                <a:lumMod val="60000"/>
                <a:lumOff val="40000"/>
              </a:schemeClr>
            </a:solidFill>
            <a:miter lim="800000"/>
            <a:headEnd/>
            <a:tailEnd/>
          </a:ln>
        </p:spPr>
        <p:txBody>
          <a:bodyPr>
            <a:spAutoFit/>
          </a:bodyPr>
          <a:lstStyle/>
          <a:p>
            <a:pPr>
              <a:spcBef>
                <a:spcPct val="50000"/>
              </a:spcBef>
              <a:defRPr/>
            </a:pPr>
            <a:r>
              <a:rPr lang="fr-CA">
                <a:solidFill>
                  <a:schemeClr val="tx1">
                    <a:lumMod val="75000"/>
                    <a:lumOff val="25000"/>
                  </a:schemeClr>
                </a:solidFill>
                <a:ea typeface="+mn-ea"/>
                <a:cs typeface="+mn-cs"/>
              </a:rPr>
              <a:t>Apprenant</a:t>
            </a:r>
          </a:p>
        </p:txBody>
      </p:sp>
      <p:sp>
        <p:nvSpPr>
          <p:cNvPr id="45062" name="Line 6"/>
          <p:cNvSpPr>
            <a:spLocks noChangeShapeType="1"/>
          </p:cNvSpPr>
          <p:nvPr/>
        </p:nvSpPr>
        <p:spPr bwMode="auto">
          <a:xfrm>
            <a:off x="4968875" y="1703735"/>
            <a:ext cx="2232025" cy="720725"/>
          </a:xfrm>
          <a:prstGeom prst="line">
            <a:avLst/>
          </a:prstGeom>
          <a:noFill/>
          <a:ln w="28575">
            <a:solidFill>
              <a:schemeClr val="accent4">
                <a:lumMod val="60000"/>
                <a:lumOff val="40000"/>
              </a:schemeClr>
            </a:solidFill>
            <a:round/>
            <a:headEnd/>
            <a:tailEnd type="triangle" w="lg" len="lg"/>
          </a:ln>
        </p:spPr>
        <p:txBody>
          <a:bodyPr wrap="none" anchor="ctr"/>
          <a:lstStyle/>
          <a:p>
            <a:pPr>
              <a:defRPr/>
            </a:pPr>
            <a:endParaRPr lang="fr-FR">
              <a:solidFill>
                <a:schemeClr val="tx1">
                  <a:lumMod val="75000"/>
                  <a:lumOff val="25000"/>
                </a:schemeClr>
              </a:solidFill>
              <a:ea typeface="+mn-ea"/>
              <a:cs typeface="+mn-cs"/>
            </a:endParaRPr>
          </a:p>
        </p:txBody>
      </p:sp>
      <p:sp>
        <p:nvSpPr>
          <p:cNvPr id="45063" name="Text Box 7"/>
          <p:cNvSpPr txBox="1">
            <a:spLocks noChangeArrowheads="1"/>
          </p:cNvSpPr>
          <p:nvPr/>
        </p:nvSpPr>
        <p:spPr bwMode="auto">
          <a:xfrm>
            <a:off x="2016125" y="1845023"/>
            <a:ext cx="1727200" cy="366712"/>
          </a:xfrm>
          <a:prstGeom prst="rect">
            <a:avLst/>
          </a:prstGeom>
          <a:solidFill>
            <a:schemeClr val="accent4">
              <a:lumMod val="20000"/>
              <a:lumOff val="80000"/>
            </a:schemeClr>
          </a:solidFill>
          <a:ln w="22225" cap="rnd" algn="ctr">
            <a:solidFill>
              <a:schemeClr val="accent4">
                <a:lumMod val="60000"/>
                <a:lumOff val="40000"/>
              </a:schemeClr>
            </a:solidFill>
            <a:prstDash val="sysDot"/>
            <a:miter lim="800000"/>
            <a:headEnd/>
            <a:tailEnd/>
          </a:ln>
        </p:spPr>
        <p:txBody>
          <a:bodyPr>
            <a:prstTxWarp prst="textNoShape">
              <a:avLst/>
            </a:prstTxWarp>
            <a:spAutoFit/>
          </a:bodyPr>
          <a:lstStyle/>
          <a:p>
            <a:pPr>
              <a:spcBef>
                <a:spcPct val="50000"/>
              </a:spcBef>
            </a:pPr>
            <a:r>
              <a:rPr lang="fr-CA" i="1">
                <a:solidFill>
                  <a:srgbClr val="404040"/>
                </a:solidFill>
              </a:rPr>
              <a:t>est centré sur </a:t>
            </a:r>
          </a:p>
        </p:txBody>
      </p:sp>
      <p:sp>
        <p:nvSpPr>
          <p:cNvPr id="45064" name="AutoShape 8"/>
          <p:cNvSpPr>
            <a:spLocks noChangeArrowheads="1"/>
          </p:cNvSpPr>
          <p:nvPr/>
        </p:nvSpPr>
        <p:spPr bwMode="auto">
          <a:xfrm>
            <a:off x="3987800" y="3451573"/>
            <a:ext cx="2205037" cy="409575"/>
          </a:xfrm>
          <a:prstGeom prst="flowChartAlternateProcess">
            <a:avLst/>
          </a:prstGeom>
          <a:solidFill>
            <a:schemeClr val="accent4">
              <a:lumMod val="20000"/>
              <a:lumOff val="80000"/>
            </a:schemeClr>
          </a:solidFill>
          <a:ln w="12700" algn="ctr">
            <a:solidFill>
              <a:schemeClr val="accent4">
                <a:lumMod val="60000"/>
                <a:lumOff val="40000"/>
              </a:schemeClr>
            </a:solidFill>
            <a:miter lim="800000"/>
            <a:headEnd/>
            <a:tailEnd/>
          </a:ln>
        </p:spPr>
        <p:txBody>
          <a:bodyPr>
            <a:spAutoFit/>
          </a:bodyPr>
          <a:lstStyle/>
          <a:p>
            <a:pPr>
              <a:spcBef>
                <a:spcPct val="50000"/>
              </a:spcBef>
              <a:defRPr/>
            </a:pPr>
            <a:r>
              <a:rPr lang="fr-CA" dirty="0">
                <a:solidFill>
                  <a:schemeClr val="tx1">
                    <a:lumMod val="75000"/>
                    <a:lumOff val="25000"/>
                  </a:schemeClr>
                </a:solidFill>
                <a:ea typeface="+mn-ea"/>
                <a:cs typeface="+mn-cs"/>
              </a:rPr>
              <a:t>Espace </a:t>
            </a:r>
            <a:r>
              <a:rPr lang="fr-CA" dirty="0" err="1">
                <a:solidFill>
                  <a:schemeClr val="tx1">
                    <a:lumMod val="75000"/>
                    <a:lumOff val="25000"/>
                  </a:schemeClr>
                </a:solidFill>
                <a:ea typeface="+mn-ea"/>
                <a:cs typeface="+mn-cs"/>
              </a:rPr>
              <a:t>dialogal</a:t>
            </a:r>
            <a:endParaRPr lang="fr-CA" dirty="0">
              <a:solidFill>
                <a:schemeClr val="tx1">
                  <a:lumMod val="75000"/>
                  <a:lumOff val="25000"/>
                </a:schemeClr>
              </a:solidFill>
              <a:ea typeface="+mn-ea"/>
              <a:cs typeface="+mn-cs"/>
            </a:endParaRPr>
          </a:p>
        </p:txBody>
      </p:sp>
      <p:sp>
        <p:nvSpPr>
          <p:cNvPr id="45065" name="Line 9"/>
          <p:cNvSpPr>
            <a:spLocks noChangeShapeType="1"/>
          </p:cNvSpPr>
          <p:nvPr/>
        </p:nvSpPr>
        <p:spPr bwMode="auto">
          <a:xfrm>
            <a:off x="4968875" y="1700560"/>
            <a:ext cx="0" cy="1655763"/>
          </a:xfrm>
          <a:prstGeom prst="line">
            <a:avLst/>
          </a:prstGeom>
          <a:noFill/>
          <a:ln w="28575">
            <a:solidFill>
              <a:schemeClr val="accent4">
                <a:lumMod val="60000"/>
                <a:lumOff val="40000"/>
              </a:schemeClr>
            </a:solidFill>
            <a:round/>
            <a:headEnd/>
            <a:tailEnd type="triangle" w="lg" len="lg"/>
          </a:ln>
        </p:spPr>
        <p:txBody>
          <a:bodyPr wrap="none" anchor="ctr"/>
          <a:lstStyle/>
          <a:p>
            <a:pPr>
              <a:defRPr/>
            </a:pPr>
            <a:endParaRPr lang="fr-FR">
              <a:solidFill>
                <a:schemeClr val="tx1">
                  <a:lumMod val="75000"/>
                  <a:lumOff val="25000"/>
                </a:schemeClr>
              </a:solidFill>
              <a:ea typeface="+mn-ea"/>
              <a:cs typeface="+mn-cs"/>
            </a:endParaRPr>
          </a:p>
        </p:txBody>
      </p:sp>
      <p:sp>
        <p:nvSpPr>
          <p:cNvPr id="45066" name="Text Box 10"/>
          <p:cNvSpPr txBox="1">
            <a:spLocks noChangeArrowheads="1"/>
          </p:cNvSpPr>
          <p:nvPr/>
        </p:nvSpPr>
        <p:spPr bwMode="auto">
          <a:xfrm>
            <a:off x="4284662" y="2421285"/>
            <a:ext cx="1366838" cy="366713"/>
          </a:xfrm>
          <a:prstGeom prst="rect">
            <a:avLst/>
          </a:prstGeom>
          <a:solidFill>
            <a:schemeClr val="accent4">
              <a:lumMod val="20000"/>
              <a:lumOff val="80000"/>
            </a:schemeClr>
          </a:solidFill>
          <a:ln w="22225" cap="rnd" algn="ctr">
            <a:solidFill>
              <a:schemeClr val="accent4">
                <a:lumMod val="60000"/>
                <a:lumOff val="40000"/>
              </a:schemeClr>
            </a:solidFill>
            <a:prstDash val="sysDot"/>
            <a:miter lim="800000"/>
            <a:headEnd/>
            <a:tailEnd/>
          </a:ln>
        </p:spPr>
        <p:txBody>
          <a:bodyPr>
            <a:prstTxWarp prst="textNoShape">
              <a:avLst/>
            </a:prstTxWarp>
            <a:spAutoFit/>
          </a:bodyPr>
          <a:lstStyle/>
          <a:p>
            <a:pPr>
              <a:spcBef>
                <a:spcPct val="50000"/>
              </a:spcBef>
            </a:pPr>
            <a:r>
              <a:rPr lang="fr-CA" i="1">
                <a:solidFill>
                  <a:srgbClr val="404040"/>
                </a:solidFill>
              </a:rPr>
              <a:t>intègre</a:t>
            </a:r>
          </a:p>
        </p:txBody>
      </p:sp>
      <p:sp>
        <p:nvSpPr>
          <p:cNvPr id="45067" name="Line 11"/>
          <p:cNvSpPr>
            <a:spLocks noChangeShapeType="1"/>
          </p:cNvSpPr>
          <p:nvPr/>
        </p:nvSpPr>
        <p:spPr bwMode="auto">
          <a:xfrm flipH="1">
            <a:off x="2447925" y="1700560"/>
            <a:ext cx="2520950" cy="722313"/>
          </a:xfrm>
          <a:prstGeom prst="line">
            <a:avLst/>
          </a:prstGeom>
          <a:noFill/>
          <a:ln w="28575">
            <a:solidFill>
              <a:schemeClr val="accent4">
                <a:lumMod val="60000"/>
                <a:lumOff val="40000"/>
              </a:schemeClr>
            </a:solidFill>
            <a:round/>
            <a:headEnd/>
            <a:tailEnd type="triangle" w="lg" len="lg"/>
          </a:ln>
        </p:spPr>
        <p:txBody>
          <a:bodyPr wrap="none" anchor="ctr"/>
          <a:lstStyle/>
          <a:p>
            <a:pPr>
              <a:defRPr/>
            </a:pPr>
            <a:endParaRPr lang="fr-FR">
              <a:solidFill>
                <a:schemeClr val="tx1">
                  <a:lumMod val="75000"/>
                  <a:lumOff val="25000"/>
                </a:schemeClr>
              </a:solidFill>
              <a:ea typeface="+mn-ea"/>
              <a:cs typeface="+mn-cs"/>
            </a:endParaRPr>
          </a:p>
        </p:txBody>
      </p:sp>
      <p:sp>
        <p:nvSpPr>
          <p:cNvPr id="45068" name="AutoShape 12"/>
          <p:cNvSpPr>
            <a:spLocks noChangeArrowheads="1"/>
          </p:cNvSpPr>
          <p:nvPr/>
        </p:nvSpPr>
        <p:spPr bwMode="auto">
          <a:xfrm>
            <a:off x="6481762" y="2421285"/>
            <a:ext cx="2184400" cy="409575"/>
          </a:xfrm>
          <a:prstGeom prst="flowChartAlternateProcess">
            <a:avLst/>
          </a:prstGeom>
          <a:solidFill>
            <a:schemeClr val="accent4">
              <a:lumMod val="20000"/>
              <a:lumOff val="80000"/>
            </a:schemeClr>
          </a:solidFill>
          <a:ln w="12700" algn="ctr">
            <a:solidFill>
              <a:schemeClr val="accent4">
                <a:lumMod val="60000"/>
                <a:lumOff val="40000"/>
              </a:schemeClr>
            </a:solidFill>
            <a:miter lim="800000"/>
            <a:headEnd/>
            <a:tailEnd/>
          </a:ln>
        </p:spPr>
        <p:txBody>
          <a:bodyPr>
            <a:spAutoFit/>
          </a:bodyPr>
          <a:lstStyle/>
          <a:p>
            <a:pPr>
              <a:spcBef>
                <a:spcPct val="50000"/>
              </a:spcBef>
              <a:defRPr/>
            </a:pPr>
            <a:r>
              <a:rPr lang="fr-CA">
                <a:solidFill>
                  <a:schemeClr val="tx1">
                    <a:lumMod val="75000"/>
                    <a:lumOff val="25000"/>
                  </a:schemeClr>
                </a:solidFill>
                <a:ea typeface="+mn-ea"/>
                <a:cs typeface="+mn-cs"/>
              </a:rPr>
              <a:t>Rôle des acteurs</a:t>
            </a:r>
          </a:p>
        </p:txBody>
      </p:sp>
      <p:sp>
        <p:nvSpPr>
          <p:cNvPr id="45069" name="Text Box 13"/>
          <p:cNvSpPr txBox="1">
            <a:spLocks noChangeArrowheads="1"/>
          </p:cNvSpPr>
          <p:nvPr/>
        </p:nvSpPr>
        <p:spPr bwMode="auto">
          <a:xfrm>
            <a:off x="5940152" y="1844824"/>
            <a:ext cx="1871662" cy="366713"/>
          </a:xfrm>
          <a:prstGeom prst="rect">
            <a:avLst/>
          </a:prstGeom>
          <a:solidFill>
            <a:schemeClr val="accent4">
              <a:lumMod val="20000"/>
              <a:lumOff val="80000"/>
            </a:schemeClr>
          </a:solidFill>
          <a:ln w="22225" cap="rnd" algn="ctr">
            <a:solidFill>
              <a:schemeClr val="accent4">
                <a:lumMod val="60000"/>
                <a:lumOff val="40000"/>
              </a:schemeClr>
            </a:solidFill>
            <a:prstDash val="sysDot"/>
            <a:miter lim="800000"/>
            <a:headEnd/>
            <a:tailEnd/>
          </a:ln>
        </p:spPr>
        <p:txBody>
          <a:bodyPr>
            <a:prstTxWarp prst="textNoShape">
              <a:avLst/>
            </a:prstTxWarp>
            <a:spAutoFit/>
          </a:bodyPr>
          <a:lstStyle/>
          <a:p>
            <a:pPr>
              <a:spcBef>
                <a:spcPct val="50000"/>
              </a:spcBef>
            </a:pPr>
            <a:r>
              <a:rPr lang="fr-CA" i="1">
                <a:solidFill>
                  <a:srgbClr val="404040"/>
                </a:solidFill>
              </a:rPr>
              <a:t>redéfinit</a:t>
            </a:r>
          </a:p>
        </p:txBody>
      </p:sp>
      <p:sp>
        <p:nvSpPr>
          <p:cNvPr id="44055" name="Text Box 16"/>
          <p:cNvSpPr txBox="1">
            <a:spLocks noChangeArrowheads="1"/>
          </p:cNvSpPr>
          <p:nvPr/>
        </p:nvSpPr>
        <p:spPr bwMode="auto">
          <a:xfrm>
            <a:off x="0" y="5949280"/>
            <a:ext cx="9309281" cy="1415772"/>
          </a:xfrm>
          <a:prstGeom prst="rect">
            <a:avLst/>
          </a:prstGeom>
          <a:noFill/>
          <a:ln w="22225" cap="rnd">
            <a:solidFill>
              <a:schemeClr val="accent1">
                <a:lumMod val="50000"/>
              </a:schemeClr>
            </a:solidFill>
            <a:prstDash val="sysDot"/>
            <a:miter lim="800000"/>
            <a:headEnd/>
            <a:tailEnd/>
          </a:ln>
        </p:spPr>
        <p:txBody>
          <a:bodyPr wrap="square">
            <a:prstTxWarp prst="textNoShape">
              <a:avLst/>
            </a:prstTxWarp>
            <a:spAutoFit/>
          </a:bodyPr>
          <a:lstStyle/>
          <a:p>
            <a:pPr>
              <a:spcBef>
                <a:spcPct val="50000"/>
              </a:spcBef>
              <a:buFontTx/>
              <a:buChar char="-"/>
            </a:pPr>
            <a:r>
              <a:rPr lang="fr-CA" sz="2000" dirty="0">
                <a:solidFill>
                  <a:schemeClr val="accent1">
                    <a:lumMod val="75000"/>
                  </a:schemeClr>
                </a:solidFill>
              </a:rPr>
              <a:t> </a:t>
            </a:r>
            <a:r>
              <a:rPr lang="fr-CA" dirty="0">
                <a:solidFill>
                  <a:schemeClr val="accent1">
                    <a:lumMod val="75000"/>
                  </a:schemeClr>
                </a:solidFill>
              </a:rPr>
              <a:t>Une approche pédagogique de type constructiviste</a:t>
            </a:r>
            <a:br>
              <a:rPr lang="fr-CA" dirty="0">
                <a:solidFill>
                  <a:schemeClr val="accent1">
                    <a:lumMod val="75000"/>
                  </a:schemeClr>
                </a:solidFill>
              </a:rPr>
            </a:br>
            <a:r>
              <a:rPr lang="fr-CA" dirty="0">
                <a:solidFill>
                  <a:schemeClr val="accent1">
                    <a:lumMod val="75000"/>
                  </a:schemeClr>
                </a:solidFill>
              </a:rPr>
              <a:t>- Des outils de communication axés sur les échanges et la collaboration</a:t>
            </a:r>
            <a:br>
              <a:rPr lang="fr-CA" dirty="0">
                <a:solidFill>
                  <a:schemeClr val="accent1">
                    <a:lumMod val="75000"/>
                  </a:schemeClr>
                </a:solidFill>
              </a:rPr>
            </a:br>
            <a:r>
              <a:rPr lang="fr-CA" dirty="0">
                <a:solidFill>
                  <a:schemeClr val="accent1">
                    <a:lumMod val="75000"/>
                  </a:schemeClr>
                </a:solidFill>
              </a:rPr>
              <a:t>- Des compétences nouvelles à assumer par les acteurs impliqués</a:t>
            </a:r>
          </a:p>
          <a:p>
            <a:pPr>
              <a:spcBef>
                <a:spcPct val="50000"/>
              </a:spcBef>
            </a:pPr>
            <a:endParaRPr lang="fr-CA" sz="2000" dirty="0">
              <a:solidFill>
                <a:srgbClr val="404040"/>
              </a:solidFill>
            </a:endParaRPr>
          </a:p>
        </p:txBody>
      </p:sp>
      <p:grpSp>
        <p:nvGrpSpPr>
          <p:cNvPr id="3" name="Group 18"/>
          <p:cNvGrpSpPr>
            <a:grpSpLocks/>
          </p:cNvGrpSpPr>
          <p:nvPr/>
        </p:nvGrpSpPr>
        <p:grpSpPr bwMode="auto">
          <a:xfrm>
            <a:off x="6589712" y="3213448"/>
            <a:ext cx="3132138" cy="1600200"/>
            <a:chOff x="3833" y="1525"/>
            <a:chExt cx="1973" cy="1008"/>
          </a:xfrm>
        </p:grpSpPr>
        <p:sp>
          <p:nvSpPr>
            <p:cNvPr id="44052" name="Text Box 19"/>
            <p:cNvSpPr txBox="1">
              <a:spLocks noChangeArrowheads="1"/>
            </p:cNvSpPr>
            <p:nvPr/>
          </p:nvSpPr>
          <p:spPr bwMode="auto">
            <a:xfrm>
              <a:off x="3969" y="1525"/>
              <a:ext cx="1837" cy="1008"/>
            </a:xfrm>
            <a:prstGeom prst="rect">
              <a:avLst/>
            </a:prstGeom>
            <a:noFill/>
            <a:ln w="22225" cap="rnd">
              <a:noFill/>
              <a:prstDash val="sysDot"/>
              <a:miter lim="800000"/>
              <a:headEnd/>
              <a:tailEnd/>
            </a:ln>
          </p:spPr>
          <p:txBody>
            <a:bodyPr>
              <a:prstTxWarp prst="textNoShape">
                <a:avLst/>
              </a:prstTxWarp>
              <a:spAutoFit/>
            </a:bodyPr>
            <a:lstStyle/>
            <a:p>
              <a:pPr algn="l"/>
              <a:r>
                <a:rPr lang="fr-CA" sz="1400" dirty="0">
                  <a:solidFill>
                    <a:srgbClr val="404040"/>
                  </a:solidFill>
                </a:rPr>
                <a:t>- Personne ressource</a:t>
              </a:r>
              <a:br>
                <a:rPr lang="fr-CA" sz="1400" dirty="0">
                  <a:solidFill>
                    <a:srgbClr val="404040"/>
                  </a:solidFill>
                </a:rPr>
              </a:br>
              <a:r>
                <a:rPr lang="fr-CA" sz="1400" dirty="0">
                  <a:solidFill>
                    <a:srgbClr val="404040"/>
                  </a:solidFill>
                </a:rPr>
                <a:t>- Collaboration</a:t>
              </a:r>
              <a:br>
                <a:rPr lang="fr-CA" sz="1400" dirty="0">
                  <a:solidFill>
                    <a:srgbClr val="404040"/>
                  </a:solidFill>
                </a:rPr>
              </a:br>
              <a:r>
                <a:rPr lang="fr-CA" sz="1400" dirty="0">
                  <a:solidFill>
                    <a:srgbClr val="404040"/>
                  </a:solidFill>
                </a:rPr>
                <a:t>- Supervision</a:t>
              </a:r>
              <a:br>
                <a:rPr lang="fr-CA" sz="1400" dirty="0">
                  <a:solidFill>
                    <a:srgbClr val="404040"/>
                  </a:solidFill>
                </a:rPr>
              </a:br>
              <a:r>
                <a:rPr lang="fr-CA" sz="1400" dirty="0">
                  <a:solidFill>
                    <a:srgbClr val="404040"/>
                  </a:solidFill>
                </a:rPr>
                <a:t>- Conception</a:t>
              </a:r>
            </a:p>
            <a:p>
              <a:pPr algn="l"/>
              <a:r>
                <a:rPr lang="fr-CA" sz="1400" dirty="0">
                  <a:solidFill>
                    <a:srgbClr val="404040"/>
                  </a:solidFill>
                </a:rPr>
                <a:t>- Animation</a:t>
              </a:r>
              <a:br>
                <a:rPr lang="fr-CA" sz="1400" dirty="0">
                  <a:solidFill>
                    <a:srgbClr val="404040"/>
                  </a:solidFill>
                </a:rPr>
              </a:br>
              <a:r>
                <a:rPr lang="fr-CA" sz="1400" dirty="0">
                  <a:solidFill>
                    <a:srgbClr val="404040"/>
                  </a:solidFill>
                </a:rPr>
                <a:t>- Parité</a:t>
              </a:r>
            </a:p>
            <a:p>
              <a:pPr algn="l"/>
              <a:r>
                <a:rPr lang="fr-CA" sz="1400" dirty="0">
                  <a:solidFill>
                    <a:srgbClr val="404040"/>
                  </a:solidFill>
                </a:rPr>
                <a:t>- Régulation</a:t>
              </a:r>
            </a:p>
          </p:txBody>
        </p:sp>
        <p:sp>
          <p:nvSpPr>
            <p:cNvPr id="15384" name="Line 20"/>
            <p:cNvSpPr>
              <a:spLocks noChangeShapeType="1"/>
            </p:cNvSpPr>
            <p:nvPr/>
          </p:nvSpPr>
          <p:spPr bwMode="auto">
            <a:xfrm>
              <a:off x="3833" y="1570"/>
              <a:ext cx="0" cy="771"/>
            </a:xfrm>
            <a:prstGeom prst="line">
              <a:avLst/>
            </a:prstGeom>
            <a:noFill/>
            <a:ln w="76200" cap="rnd">
              <a:solidFill>
                <a:schemeClr val="accent4">
                  <a:lumMod val="60000"/>
                  <a:lumOff val="40000"/>
                </a:schemeClr>
              </a:solidFill>
              <a:prstDash val="sysDot"/>
              <a:round/>
              <a:headEnd/>
              <a:tailEnd/>
            </a:ln>
          </p:spPr>
          <p:txBody>
            <a:bodyPr wrap="none" anchor="ctr"/>
            <a:lstStyle/>
            <a:p>
              <a:pPr>
                <a:defRPr/>
              </a:pPr>
              <a:endParaRPr lang="fr-FR">
                <a:solidFill>
                  <a:schemeClr val="tx1">
                    <a:lumMod val="75000"/>
                    <a:lumOff val="25000"/>
                  </a:schemeClr>
                </a:solidFill>
                <a:ea typeface="+mn-ea"/>
                <a:cs typeface="+mn-cs"/>
              </a:endParaRPr>
            </a:p>
          </p:txBody>
        </p:sp>
      </p:grpSp>
      <p:grpSp>
        <p:nvGrpSpPr>
          <p:cNvPr id="4" name="Group 21"/>
          <p:cNvGrpSpPr>
            <a:grpSpLocks/>
          </p:cNvGrpSpPr>
          <p:nvPr/>
        </p:nvGrpSpPr>
        <p:grpSpPr bwMode="auto">
          <a:xfrm>
            <a:off x="0" y="2867944"/>
            <a:ext cx="3529012" cy="1169987"/>
            <a:chOff x="-250" y="1570"/>
            <a:chExt cx="2223" cy="737"/>
          </a:xfrm>
        </p:grpSpPr>
        <p:sp>
          <p:nvSpPr>
            <p:cNvPr id="44050" name="Text Box 22"/>
            <p:cNvSpPr txBox="1">
              <a:spLocks noChangeArrowheads="1"/>
            </p:cNvSpPr>
            <p:nvPr/>
          </p:nvSpPr>
          <p:spPr bwMode="auto">
            <a:xfrm>
              <a:off x="-250" y="1570"/>
              <a:ext cx="2223" cy="737"/>
            </a:xfrm>
            <a:prstGeom prst="rect">
              <a:avLst/>
            </a:prstGeom>
            <a:noFill/>
            <a:ln w="22225" cap="rnd">
              <a:noFill/>
              <a:prstDash val="sysDot"/>
              <a:miter lim="800000"/>
              <a:headEnd/>
              <a:tailEnd/>
            </a:ln>
          </p:spPr>
          <p:txBody>
            <a:bodyPr>
              <a:prstTxWarp prst="textNoShape">
                <a:avLst/>
              </a:prstTxWarp>
              <a:spAutoFit/>
            </a:bodyPr>
            <a:lstStyle/>
            <a:p>
              <a:pPr algn="r">
                <a:spcBef>
                  <a:spcPct val="50000"/>
                </a:spcBef>
              </a:pPr>
              <a:r>
                <a:rPr lang="fr-CA" sz="1400" dirty="0">
                  <a:solidFill>
                    <a:srgbClr val="404040"/>
                  </a:solidFill>
                </a:rPr>
                <a:t>- Acquisition de connaissances</a:t>
              </a:r>
              <a:br>
                <a:rPr lang="fr-CA" sz="1400" dirty="0">
                  <a:solidFill>
                    <a:srgbClr val="404040"/>
                  </a:solidFill>
                </a:rPr>
              </a:br>
              <a:r>
                <a:rPr lang="fr-CA" sz="1400" dirty="0">
                  <a:solidFill>
                    <a:srgbClr val="404040"/>
                  </a:solidFill>
                </a:rPr>
                <a:t>- Développement des compétences</a:t>
              </a:r>
              <a:br>
                <a:rPr lang="fr-CA" sz="1400" dirty="0">
                  <a:solidFill>
                    <a:srgbClr val="404040"/>
                  </a:solidFill>
                </a:rPr>
              </a:br>
              <a:r>
                <a:rPr lang="fr-CA" sz="1400" dirty="0">
                  <a:solidFill>
                    <a:srgbClr val="404040"/>
                  </a:solidFill>
                </a:rPr>
                <a:t> - Développement d’habiletés métacognitives</a:t>
              </a:r>
              <a:br>
                <a:rPr lang="fr-CA" sz="1400" dirty="0">
                  <a:solidFill>
                    <a:srgbClr val="404040"/>
                  </a:solidFill>
                </a:rPr>
              </a:br>
              <a:endParaRPr lang="fr-CA" sz="1400" dirty="0">
                <a:solidFill>
                  <a:srgbClr val="404040"/>
                </a:solidFill>
              </a:endParaRPr>
            </a:p>
          </p:txBody>
        </p:sp>
        <p:sp>
          <p:nvSpPr>
            <p:cNvPr id="15382" name="Line 23"/>
            <p:cNvSpPr>
              <a:spLocks noChangeShapeType="1"/>
            </p:cNvSpPr>
            <p:nvPr/>
          </p:nvSpPr>
          <p:spPr bwMode="auto">
            <a:xfrm>
              <a:off x="1973" y="1581"/>
              <a:ext cx="0" cy="579"/>
            </a:xfrm>
            <a:prstGeom prst="line">
              <a:avLst/>
            </a:prstGeom>
            <a:noFill/>
            <a:ln w="76200" cap="rnd">
              <a:solidFill>
                <a:schemeClr val="accent4">
                  <a:lumMod val="60000"/>
                  <a:lumOff val="40000"/>
                </a:schemeClr>
              </a:solidFill>
              <a:prstDash val="sysDot"/>
              <a:round/>
              <a:headEnd/>
              <a:tailEnd/>
            </a:ln>
          </p:spPr>
          <p:txBody>
            <a:bodyPr wrap="none" anchor="ctr"/>
            <a:lstStyle/>
            <a:p>
              <a:pPr>
                <a:defRPr/>
              </a:pPr>
              <a:endParaRPr lang="fr-FR">
                <a:ea typeface="+mn-ea"/>
                <a:cs typeface="+mn-cs"/>
              </a:endParaRPr>
            </a:p>
          </p:txBody>
        </p:sp>
      </p:grpSp>
      <p:grpSp>
        <p:nvGrpSpPr>
          <p:cNvPr id="5" name="Group 24"/>
          <p:cNvGrpSpPr>
            <a:grpSpLocks/>
          </p:cNvGrpSpPr>
          <p:nvPr/>
        </p:nvGrpSpPr>
        <p:grpSpPr bwMode="auto">
          <a:xfrm>
            <a:off x="2736428" y="4365055"/>
            <a:ext cx="4608512" cy="1098550"/>
            <a:chOff x="1565" y="2477"/>
            <a:chExt cx="2903" cy="692"/>
          </a:xfrm>
          <a:solidFill>
            <a:schemeClr val="accent4">
              <a:lumMod val="20000"/>
              <a:lumOff val="80000"/>
            </a:schemeClr>
          </a:solidFill>
        </p:grpSpPr>
        <p:sp>
          <p:nvSpPr>
            <p:cNvPr id="15379" name="Text Box 25"/>
            <p:cNvSpPr txBox="1">
              <a:spLocks noChangeArrowheads="1"/>
            </p:cNvSpPr>
            <p:nvPr/>
          </p:nvSpPr>
          <p:spPr bwMode="auto">
            <a:xfrm>
              <a:off x="1565" y="2568"/>
              <a:ext cx="2903" cy="601"/>
            </a:xfrm>
            <a:prstGeom prst="rect">
              <a:avLst/>
            </a:prstGeom>
            <a:noFill/>
            <a:ln w="22225" cap="rnd" algn="ctr">
              <a:noFill/>
              <a:prstDash val="sysDot"/>
              <a:miter lim="800000"/>
              <a:headEnd/>
              <a:tailEnd/>
            </a:ln>
          </p:spPr>
          <p:txBody>
            <a:bodyPr>
              <a:spAutoFit/>
            </a:bodyPr>
            <a:lstStyle/>
            <a:p>
              <a:pPr algn="l">
                <a:spcBef>
                  <a:spcPct val="50000"/>
                </a:spcBef>
                <a:buFontTx/>
                <a:buChar char="-"/>
                <a:defRPr/>
              </a:pPr>
              <a:r>
                <a:rPr lang="fr-CA" sz="1400" dirty="0">
                  <a:solidFill>
                    <a:schemeClr val="tx1">
                      <a:lumMod val="75000"/>
                      <a:lumOff val="25000"/>
                    </a:schemeClr>
                  </a:solidFill>
                  <a:ea typeface="+mn-ea"/>
                  <a:cs typeface="+mn-cs"/>
                </a:rPr>
                <a:t> Basé sur des échanges écrits</a:t>
              </a:r>
              <a:br>
                <a:rPr lang="fr-CA" sz="1400" dirty="0">
                  <a:solidFill>
                    <a:schemeClr val="tx1">
                      <a:lumMod val="75000"/>
                      <a:lumOff val="25000"/>
                    </a:schemeClr>
                  </a:solidFill>
                  <a:ea typeface="+mn-ea"/>
                  <a:cs typeface="+mn-cs"/>
                </a:rPr>
              </a:br>
              <a:r>
                <a:rPr lang="fr-CA" sz="1400" dirty="0">
                  <a:solidFill>
                    <a:schemeClr val="tx1">
                      <a:lumMod val="75000"/>
                      <a:lumOff val="25000"/>
                    </a:schemeClr>
                  </a:solidFill>
                  <a:ea typeface="+mn-ea"/>
                  <a:cs typeface="+mn-cs"/>
                </a:rPr>
                <a:t>- Favorisant la collaboration</a:t>
              </a:r>
              <a:br>
                <a:rPr lang="fr-CA" sz="1400" dirty="0">
                  <a:solidFill>
                    <a:schemeClr val="tx1">
                      <a:lumMod val="75000"/>
                      <a:lumOff val="25000"/>
                    </a:schemeClr>
                  </a:solidFill>
                  <a:ea typeface="+mn-ea"/>
                  <a:cs typeface="+mn-cs"/>
                </a:rPr>
              </a:br>
              <a:r>
                <a:rPr lang="fr-CA" sz="1400" dirty="0">
                  <a:solidFill>
                    <a:schemeClr val="tx1">
                      <a:lumMod val="75000"/>
                      <a:lumOff val="25000"/>
                    </a:schemeClr>
                  </a:solidFill>
                  <a:ea typeface="+mn-ea"/>
                  <a:cs typeface="+mn-cs"/>
                </a:rPr>
                <a:t>- Créant une nouvelle dynamique de groupe</a:t>
              </a:r>
              <a:br>
                <a:rPr lang="fr-CA" sz="1400" dirty="0">
                  <a:solidFill>
                    <a:schemeClr val="tx1">
                      <a:lumMod val="75000"/>
                      <a:lumOff val="25000"/>
                    </a:schemeClr>
                  </a:solidFill>
                  <a:ea typeface="+mn-ea"/>
                  <a:cs typeface="+mn-cs"/>
                </a:rPr>
              </a:br>
              <a:r>
                <a:rPr lang="fr-CA" sz="1400" dirty="0">
                  <a:solidFill>
                    <a:schemeClr val="tx1">
                      <a:lumMod val="75000"/>
                      <a:lumOff val="25000"/>
                    </a:schemeClr>
                  </a:solidFill>
                  <a:ea typeface="+mn-ea"/>
                  <a:cs typeface="+mn-cs"/>
                </a:rPr>
                <a:t>- Favorisant le développement de l’image de soi</a:t>
              </a:r>
            </a:p>
          </p:txBody>
        </p:sp>
        <p:sp>
          <p:nvSpPr>
            <p:cNvPr id="15380" name="Line 26"/>
            <p:cNvSpPr>
              <a:spLocks noChangeShapeType="1"/>
            </p:cNvSpPr>
            <p:nvPr/>
          </p:nvSpPr>
          <p:spPr bwMode="auto">
            <a:xfrm flipV="1">
              <a:off x="1701" y="2477"/>
              <a:ext cx="2268" cy="1"/>
            </a:xfrm>
            <a:prstGeom prst="line">
              <a:avLst/>
            </a:prstGeom>
            <a:grpFill/>
            <a:ln w="76200" cap="rnd">
              <a:solidFill>
                <a:schemeClr val="accent4">
                  <a:lumMod val="60000"/>
                  <a:lumOff val="40000"/>
                </a:schemeClr>
              </a:solidFill>
              <a:prstDash val="sysDot"/>
              <a:round/>
              <a:headEnd/>
              <a:tailEnd/>
            </a:ln>
          </p:spPr>
          <p:txBody>
            <a:bodyPr wrap="none" anchor="ctr"/>
            <a:lstStyle/>
            <a:p>
              <a:pPr>
                <a:defRPr/>
              </a:pPr>
              <a:endParaRPr lang="fr-FR">
                <a:solidFill>
                  <a:schemeClr val="tx1">
                    <a:lumMod val="75000"/>
                    <a:lumOff val="25000"/>
                  </a:schemeClr>
                </a:solidFill>
                <a:ea typeface="+mn-ea"/>
                <a:cs typeface="+mn-cs"/>
              </a:endParaRPr>
            </a:p>
          </p:txBody>
        </p:sp>
      </p:grpSp>
      <p:sp>
        <p:nvSpPr>
          <p:cNvPr id="26" name="Rectangle 25"/>
          <p:cNvSpPr/>
          <p:nvPr/>
        </p:nvSpPr>
        <p:spPr>
          <a:xfrm>
            <a:off x="0" y="116632"/>
            <a:ext cx="8388424" cy="830997"/>
          </a:xfrm>
          <a:prstGeom prst="rect">
            <a:avLst/>
          </a:prstGeom>
        </p:spPr>
        <p:txBody>
          <a:bodyPr wrap="square">
            <a:spAutoFit/>
          </a:bodyPr>
          <a:lstStyle/>
          <a:p>
            <a:pPr lvl="0"/>
            <a:r>
              <a:rPr lang="en-CA" sz="2400" dirty="0" smtClean="0">
                <a:solidFill>
                  <a:schemeClr val="accent2">
                    <a:lumMod val="75000"/>
                  </a:schemeClr>
                </a:solidFill>
              </a:rPr>
              <a:t>Le e-learning </a:t>
            </a:r>
            <a:r>
              <a:rPr lang="en-CA" sz="2400" dirty="0" err="1" smtClean="0">
                <a:solidFill>
                  <a:schemeClr val="accent2">
                    <a:lumMod val="75000"/>
                  </a:schemeClr>
                </a:solidFill>
              </a:rPr>
              <a:t>est</a:t>
            </a:r>
            <a:r>
              <a:rPr lang="en-CA" sz="2400" dirty="0" smtClean="0">
                <a:solidFill>
                  <a:schemeClr val="accent2">
                    <a:lumMod val="75000"/>
                  </a:schemeClr>
                </a:solidFill>
              </a:rPr>
              <a:t> </a:t>
            </a:r>
            <a:r>
              <a:rPr lang="en-CA" sz="2400" dirty="0" err="1" smtClean="0">
                <a:solidFill>
                  <a:schemeClr val="accent2">
                    <a:lumMod val="75000"/>
                  </a:schemeClr>
                </a:solidFill>
              </a:rPr>
              <a:t>favorisé</a:t>
            </a:r>
            <a:r>
              <a:rPr lang="en-CA" sz="2400" dirty="0" smtClean="0">
                <a:solidFill>
                  <a:schemeClr val="accent2">
                    <a:lumMod val="75000"/>
                  </a:schemeClr>
                </a:solidFill>
              </a:rPr>
              <a:t> par</a:t>
            </a:r>
            <a:r>
              <a:rPr lang="en-CA" sz="2400" b="1" dirty="0" smtClean="0">
                <a:solidFill>
                  <a:schemeClr val="accent2">
                    <a:lumMod val="75000"/>
                  </a:schemeClr>
                </a:solidFill>
              </a:rPr>
              <a:t/>
            </a:r>
            <a:br>
              <a:rPr lang="en-CA" sz="2400" b="1" dirty="0" smtClean="0">
                <a:solidFill>
                  <a:schemeClr val="accent2">
                    <a:lumMod val="75000"/>
                  </a:schemeClr>
                </a:solidFill>
              </a:rPr>
            </a:br>
            <a:r>
              <a:rPr lang="en-CA" sz="2400" b="1" dirty="0" smtClean="0">
                <a:solidFill>
                  <a:schemeClr val="accent2">
                    <a:lumMod val="75000"/>
                  </a:schemeClr>
                </a:solidFill>
              </a:rPr>
              <a:t> un design </a:t>
            </a:r>
            <a:r>
              <a:rPr lang="en-CA" sz="2400" b="1" dirty="0" err="1" smtClean="0">
                <a:solidFill>
                  <a:schemeClr val="accent2">
                    <a:lumMod val="75000"/>
                  </a:schemeClr>
                </a:solidFill>
              </a:rPr>
              <a:t>pédagogique</a:t>
            </a:r>
            <a:endParaRPr lang="fr-CA" sz="24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5067"/>
                                        </p:tgtEl>
                                        <p:attrNameLst>
                                          <p:attrName>style.visibility</p:attrName>
                                        </p:attrNameLst>
                                      </p:cBhvr>
                                      <p:to>
                                        <p:strVal val="visible"/>
                                      </p:to>
                                    </p:set>
                                    <p:animEffect transition="in" filter="wipe(down)">
                                      <p:cBhvr>
                                        <p:cTn id="7" dur="500"/>
                                        <p:tgtEl>
                                          <p:spTgt spid="4506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5063"/>
                                        </p:tgtEl>
                                        <p:attrNameLst>
                                          <p:attrName>style.visibility</p:attrName>
                                        </p:attrNameLst>
                                      </p:cBhvr>
                                      <p:to>
                                        <p:strVal val="visible"/>
                                      </p:to>
                                    </p:set>
                                    <p:animEffect transition="in" filter="wipe(down)">
                                      <p:cBhvr>
                                        <p:cTn id="10" dur="500"/>
                                        <p:tgtEl>
                                          <p:spTgt spid="4506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5061"/>
                                        </p:tgtEl>
                                        <p:attrNameLst>
                                          <p:attrName>style.visibility</p:attrName>
                                        </p:attrNameLst>
                                      </p:cBhvr>
                                      <p:to>
                                        <p:strVal val="visible"/>
                                      </p:to>
                                    </p:set>
                                    <p:animEffect transition="in" filter="wipe(down)">
                                      <p:cBhvr>
                                        <p:cTn id="13" dur="500"/>
                                        <p:tgtEl>
                                          <p:spTgt spid="45061"/>
                                        </p:tgtEl>
                                      </p:cBhvr>
                                    </p:animEffect>
                                  </p:childTnLst>
                                </p:cTn>
                              </p:par>
                              <p:par>
                                <p:cTn id="14" presetID="22" presetClass="entr" presetSubtype="4" fill="hold" nodeType="withEffect">
                                  <p:stCondLst>
                                    <p:cond delay="0"/>
                                  </p:stCondLst>
                                  <p:childTnLst>
                                    <p:set>
                                      <p:cBhvr>
                                        <p:cTn id="15" dur="1" fill="hold">
                                          <p:stCondLst>
                                            <p:cond delay="0"/>
                                          </p:stCondLst>
                                        </p:cTn>
                                        <p:tgtEl>
                                          <p:spTgt spid="45065"/>
                                        </p:tgtEl>
                                        <p:attrNameLst>
                                          <p:attrName>style.visibility</p:attrName>
                                        </p:attrNameLst>
                                      </p:cBhvr>
                                      <p:to>
                                        <p:strVal val="visible"/>
                                      </p:to>
                                    </p:set>
                                    <p:animEffect transition="in" filter="wipe(down)">
                                      <p:cBhvr>
                                        <p:cTn id="16" dur="500"/>
                                        <p:tgtEl>
                                          <p:spTgt spid="45065"/>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45066"/>
                                        </p:tgtEl>
                                        <p:attrNameLst>
                                          <p:attrName>style.visibility</p:attrName>
                                        </p:attrNameLst>
                                      </p:cBhvr>
                                      <p:to>
                                        <p:strVal val="visible"/>
                                      </p:to>
                                    </p:set>
                                    <p:animEffect transition="in" filter="wipe(down)">
                                      <p:cBhvr>
                                        <p:cTn id="19" dur="500"/>
                                        <p:tgtEl>
                                          <p:spTgt spid="4506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45064"/>
                                        </p:tgtEl>
                                        <p:attrNameLst>
                                          <p:attrName>style.visibility</p:attrName>
                                        </p:attrNameLst>
                                      </p:cBhvr>
                                      <p:to>
                                        <p:strVal val="visible"/>
                                      </p:to>
                                    </p:set>
                                    <p:animEffect transition="in" filter="wipe(down)">
                                      <p:cBhvr>
                                        <p:cTn id="22" dur="500"/>
                                        <p:tgtEl>
                                          <p:spTgt spid="45064"/>
                                        </p:tgtEl>
                                      </p:cBhvr>
                                    </p:animEffect>
                                  </p:childTnLst>
                                </p:cTn>
                              </p:par>
                              <p:par>
                                <p:cTn id="23" presetID="22" presetClass="entr" presetSubtype="4" fill="hold" nodeType="withEffect">
                                  <p:stCondLst>
                                    <p:cond delay="0"/>
                                  </p:stCondLst>
                                  <p:childTnLst>
                                    <p:set>
                                      <p:cBhvr>
                                        <p:cTn id="24" dur="1" fill="hold">
                                          <p:stCondLst>
                                            <p:cond delay="0"/>
                                          </p:stCondLst>
                                        </p:cTn>
                                        <p:tgtEl>
                                          <p:spTgt spid="45062"/>
                                        </p:tgtEl>
                                        <p:attrNameLst>
                                          <p:attrName>style.visibility</p:attrName>
                                        </p:attrNameLst>
                                      </p:cBhvr>
                                      <p:to>
                                        <p:strVal val="visible"/>
                                      </p:to>
                                    </p:set>
                                    <p:animEffect transition="in" filter="wipe(down)">
                                      <p:cBhvr>
                                        <p:cTn id="25" dur="500"/>
                                        <p:tgtEl>
                                          <p:spTgt spid="45062"/>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45068"/>
                                        </p:tgtEl>
                                        <p:attrNameLst>
                                          <p:attrName>style.visibility</p:attrName>
                                        </p:attrNameLst>
                                      </p:cBhvr>
                                      <p:to>
                                        <p:strVal val="visible"/>
                                      </p:to>
                                    </p:set>
                                    <p:animEffect transition="in" filter="wipe(down)">
                                      <p:cBhvr>
                                        <p:cTn id="28" dur="500"/>
                                        <p:tgtEl>
                                          <p:spTgt spid="45068"/>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45069"/>
                                        </p:tgtEl>
                                        <p:attrNameLst>
                                          <p:attrName>style.visibility</p:attrName>
                                        </p:attrNameLst>
                                      </p:cBhvr>
                                      <p:to>
                                        <p:strVal val="visible"/>
                                      </p:to>
                                    </p:set>
                                    <p:animEffect transition="in" filter="wipe(down)">
                                      <p:cBhvr>
                                        <p:cTn id="31" dur="500"/>
                                        <p:tgtEl>
                                          <p:spTgt spid="45069"/>
                                        </p:tgtEl>
                                      </p:cBhvr>
                                    </p:animEffect>
                                  </p:childTnLst>
                                </p:cTn>
                              </p:par>
                            </p:childTnLst>
                          </p:cTn>
                        </p:par>
                      </p:childTnLst>
                    </p:cTn>
                  </p:par>
                  <p:par>
                    <p:cTn id="32" fill="hold">
                      <p:stCondLst>
                        <p:cond delay="indefinite"/>
                      </p:stCondLst>
                      <p:childTnLst>
                        <p:par>
                          <p:cTn id="33" fill="hold">
                            <p:stCondLst>
                              <p:cond delay="0"/>
                            </p:stCondLst>
                            <p:childTnLst>
                              <p:par>
                                <p:cTn id="34" presetID="55" presetClass="entr" presetSubtype="0"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 calcmode="lin" valueType="num">
                                      <p:cBhvr>
                                        <p:cTn id="36" dur="1000" fill="hold"/>
                                        <p:tgtEl>
                                          <p:spTgt spid="4"/>
                                        </p:tgtEl>
                                        <p:attrNameLst>
                                          <p:attrName>ppt_w</p:attrName>
                                        </p:attrNameLst>
                                      </p:cBhvr>
                                      <p:tavLst>
                                        <p:tav tm="0">
                                          <p:val>
                                            <p:strVal val="#ppt_w*0.70"/>
                                          </p:val>
                                        </p:tav>
                                        <p:tav tm="100000">
                                          <p:val>
                                            <p:strVal val="#ppt_w"/>
                                          </p:val>
                                        </p:tav>
                                      </p:tavLst>
                                    </p:anim>
                                    <p:anim calcmode="lin" valueType="num">
                                      <p:cBhvr>
                                        <p:cTn id="37" dur="1000" fill="hold"/>
                                        <p:tgtEl>
                                          <p:spTgt spid="4"/>
                                        </p:tgtEl>
                                        <p:attrNameLst>
                                          <p:attrName>ppt_h</p:attrName>
                                        </p:attrNameLst>
                                      </p:cBhvr>
                                      <p:tavLst>
                                        <p:tav tm="0">
                                          <p:val>
                                            <p:strVal val="#ppt_h"/>
                                          </p:val>
                                        </p:tav>
                                        <p:tav tm="100000">
                                          <p:val>
                                            <p:strVal val="#ppt_h"/>
                                          </p:val>
                                        </p:tav>
                                      </p:tavLst>
                                    </p:anim>
                                    <p:animEffect transition="in" filter="fade">
                                      <p:cBhvr>
                                        <p:cTn id="38" dur="1000"/>
                                        <p:tgtEl>
                                          <p:spTgt spid="4"/>
                                        </p:tgtEl>
                                      </p:cBhvr>
                                    </p:animEffect>
                                  </p:childTnLst>
                                </p:cTn>
                              </p:par>
                            </p:childTnLst>
                          </p:cTn>
                        </p:par>
                      </p:childTnLst>
                    </p:cTn>
                  </p:par>
                  <p:par>
                    <p:cTn id="39" fill="hold">
                      <p:stCondLst>
                        <p:cond delay="indefinite"/>
                      </p:stCondLst>
                      <p:childTnLst>
                        <p:par>
                          <p:cTn id="40" fill="hold">
                            <p:stCondLst>
                              <p:cond delay="0"/>
                            </p:stCondLst>
                            <p:childTnLst>
                              <p:par>
                                <p:cTn id="41" presetID="55" presetClass="entr" presetSubtype="0" fill="hold"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p:cTn id="43" dur="1000" fill="hold"/>
                                        <p:tgtEl>
                                          <p:spTgt spid="5"/>
                                        </p:tgtEl>
                                        <p:attrNameLst>
                                          <p:attrName>ppt_w</p:attrName>
                                        </p:attrNameLst>
                                      </p:cBhvr>
                                      <p:tavLst>
                                        <p:tav tm="0">
                                          <p:val>
                                            <p:strVal val="#ppt_w*0.70"/>
                                          </p:val>
                                        </p:tav>
                                        <p:tav tm="100000">
                                          <p:val>
                                            <p:strVal val="#ppt_w"/>
                                          </p:val>
                                        </p:tav>
                                      </p:tavLst>
                                    </p:anim>
                                    <p:anim calcmode="lin" valueType="num">
                                      <p:cBhvr>
                                        <p:cTn id="44" dur="1000" fill="hold"/>
                                        <p:tgtEl>
                                          <p:spTgt spid="5"/>
                                        </p:tgtEl>
                                        <p:attrNameLst>
                                          <p:attrName>ppt_h</p:attrName>
                                        </p:attrNameLst>
                                      </p:cBhvr>
                                      <p:tavLst>
                                        <p:tav tm="0">
                                          <p:val>
                                            <p:strVal val="#ppt_h"/>
                                          </p:val>
                                        </p:tav>
                                        <p:tav tm="100000">
                                          <p:val>
                                            <p:strVal val="#ppt_h"/>
                                          </p:val>
                                        </p:tav>
                                      </p:tavLst>
                                    </p:anim>
                                    <p:animEffect transition="in" filter="fade">
                                      <p:cBhvr>
                                        <p:cTn id="45" dur="1000"/>
                                        <p:tgtEl>
                                          <p:spTgt spid="5"/>
                                        </p:tgtEl>
                                      </p:cBhvr>
                                    </p:animEffect>
                                  </p:childTnLst>
                                </p:cTn>
                              </p:par>
                            </p:childTnLst>
                          </p:cTn>
                        </p:par>
                      </p:childTnLst>
                    </p:cTn>
                  </p:par>
                  <p:par>
                    <p:cTn id="46" fill="hold">
                      <p:stCondLst>
                        <p:cond delay="indefinite"/>
                      </p:stCondLst>
                      <p:childTnLst>
                        <p:par>
                          <p:cTn id="47" fill="hold">
                            <p:stCondLst>
                              <p:cond delay="0"/>
                            </p:stCondLst>
                            <p:childTnLst>
                              <p:par>
                                <p:cTn id="48" presetID="55" presetClass="entr" presetSubtype="0" fill="hold" nodeType="clickEffect">
                                  <p:stCondLst>
                                    <p:cond delay="0"/>
                                  </p:stCondLst>
                                  <p:childTnLst>
                                    <p:set>
                                      <p:cBhvr>
                                        <p:cTn id="49" dur="1" fill="hold">
                                          <p:stCondLst>
                                            <p:cond delay="0"/>
                                          </p:stCondLst>
                                        </p:cTn>
                                        <p:tgtEl>
                                          <p:spTgt spid="3"/>
                                        </p:tgtEl>
                                        <p:attrNameLst>
                                          <p:attrName>style.visibility</p:attrName>
                                        </p:attrNameLst>
                                      </p:cBhvr>
                                      <p:to>
                                        <p:strVal val="visible"/>
                                      </p:to>
                                    </p:set>
                                    <p:anim calcmode="lin" valueType="num">
                                      <p:cBhvr>
                                        <p:cTn id="50" dur="1000" fill="hold"/>
                                        <p:tgtEl>
                                          <p:spTgt spid="3"/>
                                        </p:tgtEl>
                                        <p:attrNameLst>
                                          <p:attrName>ppt_w</p:attrName>
                                        </p:attrNameLst>
                                      </p:cBhvr>
                                      <p:tavLst>
                                        <p:tav tm="0">
                                          <p:val>
                                            <p:strVal val="#ppt_w*0.70"/>
                                          </p:val>
                                        </p:tav>
                                        <p:tav tm="100000">
                                          <p:val>
                                            <p:strVal val="#ppt_w"/>
                                          </p:val>
                                        </p:tav>
                                      </p:tavLst>
                                    </p:anim>
                                    <p:anim calcmode="lin" valueType="num">
                                      <p:cBhvr>
                                        <p:cTn id="51" dur="1000" fill="hold"/>
                                        <p:tgtEl>
                                          <p:spTgt spid="3"/>
                                        </p:tgtEl>
                                        <p:attrNameLst>
                                          <p:attrName>ppt_h</p:attrName>
                                        </p:attrNameLst>
                                      </p:cBhvr>
                                      <p:tavLst>
                                        <p:tav tm="0">
                                          <p:val>
                                            <p:strVal val="#ppt_h"/>
                                          </p:val>
                                        </p:tav>
                                        <p:tav tm="100000">
                                          <p:val>
                                            <p:strVal val="#ppt_h"/>
                                          </p:val>
                                        </p:tav>
                                      </p:tavLst>
                                    </p:anim>
                                    <p:animEffect transition="in" filter="fade">
                                      <p:cBhvr>
                                        <p:cTn id="52"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1" grpId="0" animBg="1"/>
      <p:bldP spid="45063" grpId="0" animBg="1"/>
      <p:bldP spid="45064" grpId="0" animBg="1"/>
      <p:bldP spid="45066" grpId="0" animBg="1"/>
      <p:bldP spid="45068" grpId="0" animBg="1"/>
      <p:bldP spid="4506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9" name="AutoShape 7"/>
          <p:cNvSpPr>
            <a:spLocks noChangeArrowheads="1"/>
          </p:cNvSpPr>
          <p:nvPr/>
        </p:nvSpPr>
        <p:spPr bwMode="auto">
          <a:xfrm>
            <a:off x="4427538" y="3495412"/>
            <a:ext cx="504825" cy="790575"/>
          </a:xfrm>
          <a:prstGeom prst="rightArrow">
            <a:avLst>
              <a:gd name="adj1" fmla="val 50000"/>
              <a:gd name="adj2" fmla="val 25000"/>
            </a:avLst>
          </a:prstGeom>
          <a:solidFill>
            <a:schemeClr val="bg1"/>
          </a:solidFill>
          <a:ln w="25400">
            <a:solidFill>
              <a:schemeClr val="tx1">
                <a:lumMod val="85000"/>
                <a:lumOff val="15000"/>
              </a:schemeClr>
            </a:solidFill>
            <a:miter lim="800000"/>
            <a:headEnd/>
            <a:tailEnd/>
          </a:ln>
        </p:spPr>
        <p:txBody>
          <a:bodyPr wrap="none" anchor="ctr"/>
          <a:lstStyle/>
          <a:p>
            <a:pPr>
              <a:defRPr/>
            </a:pPr>
            <a:endParaRPr lang="fr-FR">
              <a:ea typeface="+mn-ea"/>
              <a:cs typeface="+mn-cs"/>
            </a:endParaRPr>
          </a:p>
        </p:txBody>
      </p:sp>
      <p:sp>
        <p:nvSpPr>
          <p:cNvPr id="59400" name="Text Box 8"/>
          <p:cNvSpPr txBox="1">
            <a:spLocks noChangeArrowheads="1"/>
          </p:cNvSpPr>
          <p:nvPr/>
        </p:nvSpPr>
        <p:spPr bwMode="auto">
          <a:xfrm>
            <a:off x="2133600" y="5105400"/>
            <a:ext cx="6264275" cy="1016000"/>
          </a:xfrm>
          <a:prstGeom prst="rect">
            <a:avLst/>
          </a:prstGeom>
          <a:noFill/>
          <a:ln w="9525">
            <a:noFill/>
            <a:miter lim="800000"/>
            <a:headEnd/>
            <a:tailEnd/>
          </a:ln>
          <a:effectLst/>
        </p:spPr>
        <p:txBody>
          <a:bodyPr>
            <a:prstTxWarp prst="textNoShape">
              <a:avLst/>
            </a:prstTxWarp>
            <a:spAutoFit/>
          </a:bodyPr>
          <a:lstStyle/>
          <a:p>
            <a:pPr>
              <a:spcBef>
                <a:spcPct val="20000"/>
              </a:spcBef>
              <a:buClr>
                <a:schemeClr val="hlink"/>
              </a:buClr>
              <a:buSzPct val="70000"/>
              <a:buFont typeface="Wingdings" charset="2"/>
              <a:buNone/>
            </a:pPr>
            <a:r>
              <a:rPr lang="fr-CA" sz="2400" dirty="0">
                <a:solidFill>
                  <a:srgbClr val="404040"/>
                </a:solidFill>
                <a:effectLst>
                  <a:outerShdw blurRad="38100" dist="38100" dir="2700000" algn="tl">
                    <a:srgbClr val="DDDDDD"/>
                  </a:outerShdw>
                </a:effectLst>
                <a:latin typeface="Arial Unicode MS" charset="0"/>
              </a:rPr>
              <a:t>Changement de paradigme éducatif</a:t>
            </a:r>
          </a:p>
          <a:p>
            <a:pPr algn="l">
              <a:spcBef>
                <a:spcPct val="50000"/>
              </a:spcBef>
            </a:pPr>
            <a:endParaRPr lang="fr-CA" sz="2400" dirty="0">
              <a:solidFill>
                <a:schemeClr val="bg2"/>
              </a:solidFill>
              <a:latin typeface="Comic Sans MS" charset="0"/>
            </a:endParaRPr>
          </a:p>
        </p:txBody>
      </p:sp>
      <p:sp>
        <p:nvSpPr>
          <p:cNvPr id="14" name="ZoneTexte 13"/>
          <p:cNvSpPr txBox="1"/>
          <p:nvPr/>
        </p:nvSpPr>
        <p:spPr>
          <a:xfrm>
            <a:off x="1066800" y="3783196"/>
            <a:ext cx="1152128" cy="369332"/>
          </a:xfrm>
          <a:prstGeom prst="rect">
            <a:avLst/>
          </a:prstGeom>
          <a:noFill/>
          <a:ln>
            <a:solidFill>
              <a:srgbClr val="464389"/>
            </a:solidFill>
          </a:ln>
        </p:spPr>
        <p:txBody>
          <a:bodyPr>
            <a:spAutoFit/>
          </a:bodyPr>
          <a:lstStyle/>
          <a:p>
            <a:pPr>
              <a:defRPr/>
            </a:pPr>
            <a:r>
              <a:rPr lang="fr-CA" b="0" dirty="0">
                <a:ln>
                  <a:solidFill>
                    <a:srgbClr val="464389"/>
                  </a:solidFill>
                </a:ln>
                <a:solidFill>
                  <a:schemeClr val="tx1">
                    <a:lumMod val="75000"/>
                    <a:lumOff val="25000"/>
                  </a:schemeClr>
                </a:solidFill>
                <a:ea typeface="+mn-ea"/>
                <a:cs typeface="+mn-cs"/>
              </a:rPr>
              <a:t>Expert</a:t>
            </a:r>
          </a:p>
        </p:txBody>
      </p:sp>
      <p:sp>
        <p:nvSpPr>
          <p:cNvPr id="16" name="ZoneTexte 15"/>
          <p:cNvSpPr txBox="1"/>
          <p:nvPr/>
        </p:nvSpPr>
        <p:spPr>
          <a:xfrm>
            <a:off x="2794992" y="2991108"/>
            <a:ext cx="1440160" cy="369332"/>
          </a:xfrm>
          <a:prstGeom prst="rect">
            <a:avLst/>
          </a:prstGeom>
          <a:noFill/>
          <a:ln>
            <a:solidFill>
              <a:srgbClr val="464389"/>
            </a:solidFill>
          </a:ln>
        </p:spPr>
        <p:txBody>
          <a:bodyPr>
            <a:spAutoFit/>
          </a:bodyPr>
          <a:lstStyle/>
          <a:p>
            <a:pPr>
              <a:defRPr/>
            </a:pPr>
            <a:r>
              <a:rPr lang="fr-CA" b="0" dirty="0">
                <a:ln>
                  <a:solidFill>
                    <a:srgbClr val="464389"/>
                  </a:solidFill>
                </a:ln>
                <a:solidFill>
                  <a:schemeClr val="tx1">
                    <a:lumMod val="75000"/>
                    <a:lumOff val="25000"/>
                  </a:schemeClr>
                </a:solidFill>
                <a:ea typeface="+mn-ea"/>
                <a:cs typeface="+mn-cs"/>
              </a:rPr>
              <a:t>Apprenant</a:t>
            </a:r>
          </a:p>
        </p:txBody>
      </p:sp>
      <p:sp>
        <p:nvSpPr>
          <p:cNvPr id="17" name="ZoneTexte 16"/>
          <p:cNvSpPr txBox="1"/>
          <p:nvPr/>
        </p:nvSpPr>
        <p:spPr>
          <a:xfrm>
            <a:off x="2867000" y="3711188"/>
            <a:ext cx="1440160" cy="369332"/>
          </a:xfrm>
          <a:prstGeom prst="rect">
            <a:avLst/>
          </a:prstGeom>
          <a:noFill/>
          <a:ln>
            <a:solidFill>
              <a:srgbClr val="464389"/>
            </a:solidFill>
          </a:ln>
        </p:spPr>
        <p:txBody>
          <a:bodyPr>
            <a:spAutoFit/>
          </a:bodyPr>
          <a:lstStyle/>
          <a:p>
            <a:pPr>
              <a:defRPr/>
            </a:pPr>
            <a:r>
              <a:rPr lang="fr-CA" b="0" dirty="0">
                <a:ln>
                  <a:solidFill>
                    <a:srgbClr val="464389"/>
                  </a:solidFill>
                </a:ln>
                <a:solidFill>
                  <a:schemeClr val="tx1">
                    <a:lumMod val="75000"/>
                    <a:lumOff val="25000"/>
                  </a:schemeClr>
                </a:solidFill>
                <a:ea typeface="+mn-ea"/>
                <a:cs typeface="+mn-cs"/>
              </a:rPr>
              <a:t>Apprenant</a:t>
            </a:r>
          </a:p>
        </p:txBody>
      </p:sp>
      <p:sp>
        <p:nvSpPr>
          <p:cNvPr id="18" name="ZoneTexte 17"/>
          <p:cNvSpPr txBox="1"/>
          <p:nvPr/>
        </p:nvSpPr>
        <p:spPr>
          <a:xfrm>
            <a:off x="2867000" y="4431268"/>
            <a:ext cx="1440160" cy="369332"/>
          </a:xfrm>
          <a:prstGeom prst="rect">
            <a:avLst/>
          </a:prstGeom>
          <a:noFill/>
          <a:ln>
            <a:solidFill>
              <a:srgbClr val="464389"/>
            </a:solidFill>
          </a:ln>
        </p:spPr>
        <p:txBody>
          <a:bodyPr>
            <a:spAutoFit/>
          </a:bodyPr>
          <a:lstStyle/>
          <a:p>
            <a:pPr>
              <a:defRPr/>
            </a:pPr>
            <a:r>
              <a:rPr lang="fr-CA" b="0" dirty="0">
                <a:ln>
                  <a:solidFill>
                    <a:srgbClr val="464389"/>
                  </a:solidFill>
                </a:ln>
                <a:solidFill>
                  <a:schemeClr val="tx1">
                    <a:lumMod val="75000"/>
                    <a:lumOff val="25000"/>
                  </a:schemeClr>
                </a:solidFill>
                <a:ea typeface="+mn-ea"/>
                <a:cs typeface="+mn-cs"/>
              </a:rPr>
              <a:t>Apprenant</a:t>
            </a:r>
          </a:p>
        </p:txBody>
      </p:sp>
      <p:sp>
        <p:nvSpPr>
          <p:cNvPr id="19" name="Flèche droite 18"/>
          <p:cNvSpPr>
            <a:spLocks noChangeArrowheads="1"/>
          </p:cNvSpPr>
          <p:nvPr/>
        </p:nvSpPr>
        <p:spPr bwMode="auto">
          <a:xfrm rot="-2516304">
            <a:off x="2183333" y="3462075"/>
            <a:ext cx="595313" cy="122237"/>
          </a:xfrm>
          <a:prstGeom prst="rightArrow">
            <a:avLst>
              <a:gd name="adj1" fmla="val 50000"/>
              <a:gd name="adj2" fmla="val 49716"/>
            </a:avLst>
          </a:prstGeom>
          <a:solidFill>
            <a:srgbClr val="464389"/>
          </a:solidFill>
          <a:ln w="9525">
            <a:noFill/>
            <a:miter lim="800000"/>
            <a:headEnd/>
            <a:tailEnd/>
          </a:ln>
          <a:effectLst>
            <a:outerShdw blurRad="63500" dist="23000" dir="5400000" rotWithShape="0">
              <a:srgbClr val="000000">
                <a:alpha val="34998"/>
              </a:srgbClr>
            </a:outerShdw>
          </a:effectLst>
        </p:spPr>
        <p:txBody>
          <a:bodyPr anchor="ctr">
            <a:prstTxWarp prst="textNoShape">
              <a:avLst/>
            </a:prstTxWarp>
          </a:bodyPr>
          <a:lstStyle/>
          <a:p>
            <a:pPr>
              <a:defRPr/>
            </a:pPr>
            <a:endParaRPr lang="fr-CA">
              <a:solidFill>
                <a:schemeClr val="lt1"/>
              </a:solidFill>
              <a:latin typeface="+mn-lt"/>
              <a:ea typeface="+mn-ea"/>
              <a:cs typeface="+mn-cs"/>
            </a:endParaRPr>
          </a:p>
        </p:txBody>
      </p:sp>
      <p:sp>
        <p:nvSpPr>
          <p:cNvPr id="20" name="Flèche droite 19"/>
          <p:cNvSpPr>
            <a:spLocks noChangeArrowheads="1"/>
          </p:cNvSpPr>
          <p:nvPr/>
        </p:nvSpPr>
        <p:spPr bwMode="auto">
          <a:xfrm>
            <a:off x="2291283" y="3855775"/>
            <a:ext cx="576263" cy="142875"/>
          </a:xfrm>
          <a:prstGeom prst="rightArrow">
            <a:avLst>
              <a:gd name="adj1" fmla="val 50000"/>
              <a:gd name="adj2" fmla="val 50417"/>
            </a:avLst>
          </a:prstGeom>
          <a:solidFill>
            <a:srgbClr val="464389"/>
          </a:solidFill>
          <a:ln w="9525">
            <a:noFill/>
            <a:miter lim="800000"/>
            <a:headEnd/>
            <a:tailEnd/>
          </a:ln>
          <a:effectLst>
            <a:outerShdw blurRad="63500" dist="23000" dir="5400000" rotWithShape="0">
              <a:srgbClr val="000000">
                <a:alpha val="34998"/>
              </a:srgbClr>
            </a:outerShdw>
          </a:effectLst>
        </p:spPr>
        <p:txBody>
          <a:bodyPr anchor="ctr">
            <a:prstTxWarp prst="textNoShape">
              <a:avLst/>
            </a:prstTxWarp>
          </a:bodyPr>
          <a:lstStyle/>
          <a:p>
            <a:pPr>
              <a:defRPr/>
            </a:pPr>
            <a:endParaRPr lang="fr-CA">
              <a:solidFill>
                <a:schemeClr val="lt1"/>
              </a:solidFill>
              <a:latin typeface="+mn-lt"/>
              <a:ea typeface="+mn-ea"/>
              <a:cs typeface="+mn-cs"/>
            </a:endParaRPr>
          </a:p>
        </p:txBody>
      </p:sp>
      <p:sp>
        <p:nvSpPr>
          <p:cNvPr id="21" name="Flèche droite 20"/>
          <p:cNvSpPr>
            <a:spLocks noChangeArrowheads="1"/>
          </p:cNvSpPr>
          <p:nvPr/>
        </p:nvSpPr>
        <p:spPr bwMode="auto">
          <a:xfrm rot="2195750">
            <a:off x="2192858" y="4295512"/>
            <a:ext cx="687388" cy="138113"/>
          </a:xfrm>
          <a:prstGeom prst="rightArrow">
            <a:avLst>
              <a:gd name="adj1" fmla="val 50000"/>
              <a:gd name="adj2" fmla="val 50139"/>
            </a:avLst>
          </a:prstGeom>
          <a:solidFill>
            <a:srgbClr val="464389"/>
          </a:solidFill>
          <a:ln w="9525">
            <a:noFill/>
            <a:miter lim="800000"/>
            <a:headEnd/>
            <a:tailEnd/>
          </a:ln>
          <a:effectLst>
            <a:outerShdw blurRad="63500" dist="23000" dir="5400000" rotWithShape="0">
              <a:srgbClr val="000000">
                <a:alpha val="34998"/>
              </a:srgbClr>
            </a:outerShdw>
          </a:effectLst>
        </p:spPr>
        <p:txBody>
          <a:bodyPr anchor="ctr">
            <a:prstTxWarp prst="textNoShape">
              <a:avLst/>
            </a:prstTxWarp>
          </a:bodyPr>
          <a:lstStyle/>
          <a:p>
            <a:pPr>
              <a:defRPr/>
            </a:pPr>
            <a:endParaRPr lang="fr-CA">
              <a:solidFill>
                <a:schemeClr val="lt1"/>
              </a:solidFill>
              <a:latin typeface="+mn-lt"/>
              <a:ea typeface="+mn-ea"/>
              <a:cs typeface="+mn-cs"/>
            </a:endParaRPr>
          </a:p>
        </p:txBody>
      </p:sp>
      <p:sp>
        <p:nvSpPr>
          <p:cNvPr id="29" name="ZoneTexte 28"/>
          <p:cNvSpPr txBox="1"/>
          <p:nvPr/>
        </p:nvSpPr>
        <p:spPr>
          <a:xfrm>
            <a:off x="5220072" y="3783196"/>
            <a:ext cx="1512168" cy="369332"/>
          </a:xfrm>
          <a:prstGeom prst="rect">
            <a:avLst/>
          </a:prstGeom>
          <a:noFill/>
          <a:ln>
            <a:solidFill>
              <a:srgbClr val="464389"/>
            </a:solidFill>
          </a:ln>
        </p:spPr>
        <p:txBody>
          <a:bodyPr>
            <a:spAutoFit/>
          </a:bodyPr>
          <a:lstStyle/>
          <a:p>
            <a:pPr>
              <a:defRPr/>
            </a:pPr>
            <a:r>
              <a:rPr lang="fr-CA" b="0" dirty="0">
                <a:ln>
                  <a:solidFill>
                    <a:srgbClr val="464389"/>
                  </a:solidFill>
                </a:ln>
                <a:solidFill>
                  <a:schemeClr val="tx1">
                    <a:lumMod val="75000"/>
                    <a:lumOff val="25000"/>
                  </a:schemeClr>
                </a:solidFill>
                <a:ea typeface="+mn-ea"/>
                <a:cs typeface="+mn-cs"/>
              </a:rPr>
              <a:t>Apprenant</a:t>
            </a:r>
          </a:p>
        </p:txBody>
      </p:sp>
      <p:sp>
        <p:nvSpPr>
          <p:cNvPr id="30" name="ZoneTexte 29"/>
          <p:cNvSpPr txBox="1"/>
          <p:nvPr/>
        </p:nvSpPr>
        <p:spPr>
          <a:xfrm>
            <a:off x="7308304" y="2991108"/>
            <a:ext cx="1440160" cy="369332"/>
          </a:xfrm>
          <a:prstGeom prst="rect">
            <a:avLst/>
          </a:prstGeom>
          <a:noFill/>
          <a:ln>
            <a:solidFill>
              <a:srgbClr val="464389"/>
            </a:solidFill>
          </a:ln>
        </p:spPr>
        <p:txBody>
          <a:bodyPr>
            <a:spAutoFit/>
          </a:bodyPr>
          <a:lstStyle/>
          <a:p>
            <a:pPr>
              <a:defRPr/>
            </a:pPr>
            <a:r>
              <a:rPr lang="fr-CA" b="0" dirty="0">
                <a:ln>
                  <a:solidFill>
                    <a:srgbClr val="464389"/>
                  </a:solidFill>
                </a:ln>
                <a:solidFill>
                  <a:schemeClr val="tx1">
                    <a:lumMod val="75000"/>
                    <a:lumOff val="25000"/>
                  </a:schemeClr>
                </a:solidFill>
                <a:ea typeface="+mn-ea"/>
                <a:cs typeface="+mn-cs"/>
              </a:rPr>
              <a:t>Expertise</a:t>
            </a:r>
          </a:p>
        </p:txBody>
      </p:sp>
      <p:sp>
        <p:nvSpPr>
          <p:cNvPr id="31" name="ZoneTexte 30"/>
          <p:cNvSpPr txBox="1"/>
          <p:nvPr/>
        </p:nvSpPr>
        <p:spPr>
          <a:xfrm>
            <a:off x="7380312" y="3711188"/>
            <a:ext cx="1440160" cy="369332"/>
          </a:xfrm>
          <a:prstGeom prst="rect">
            <a:avLst/>
          </a:prstGeom>
          <a:noFill/>
          <a:ln>
            <a:solidFill>
              <a:srgbClr val="464389"/>
            </a:solidFill>
          </a:ln>
        </p:spPr>
        <p:txBody>
          <a:bodyPr>
            <a:spAutoFit/>
          </a:bodyPr>
          <a:lstStyle/>
          <a:p>
            <a:pPr>
              <a:defRPr/>
            </a:pPr>
            <a:r>
              <a:rPr lang="fr-CA" b="0" dirty="0">
                <a:ln>
                  <a:solidFill>
                    <a:srgbClr val="464389"/>
                  </a:solidFill>
                </a:ln>
                <a:solidFill>
                  <a:schemeClr val="tx1">
                    <a:lumMod val="75000"/>
                    <a:lumOff val="25000"/>
                  </a:schemeClr>
                </a:solidFill>
                <a:ea typeface="+mn-ea"/>
                <a:cs typeface="+mn-cs"/>
              </a:rPr>
              <a:t>Information</a:t>
            </a:r>
          </a:p>
        </p:txBody>
      </p:sp>
      <p:sp>
        <p:nvSpPr>
          <p:cNvPr id="32" name="ZoneTexte 31"/>
          <p:cNvSpPr txBox="1"/>
          <p:nvPr/>
        </p:nvSpPr>
        <p:spPr>
          <a:xfrm>
            <a:off x="7380312" y="4431268"/>
            <a:ext cx="1440160" cy="369332"/>
          </a:xfrm>
          <a:prstGeom prst="rect">
            <a:avLst/>
          </a:prstGeom>
          <a:noFill/>
          <a:ln>
            <a:solidFill>
              <a:srgbClr val="464389"/>
            </a:solidFill>
          </a:ln>
        </p:spPr>
        <p:txBody>
          <a:bodyPr>
            <a:spAutoFit/>
          </a:bodyPr>
          <a:lstStyle/>
          <a:p>
            <a:pPr>
              <a:defRPr/>
            </a:pPr>
            <a:r>
              <a:rPr lang="fr-CA" b="0" dirty="0">
                <a:ln>
                  <a:solidFill>
                    <a:srgbClr val="464389"/>
                  </a:solidFill>
                </a:ln>
                <a:solidFill>
                  <a:schemeClr val="tx1">
                    <a:lumMod val="75000"/>
                    <a:lumOff val="25000"/>
                  </a:schemeClr>
                </a:solidFill>
                <a:ea typeface="+mn-ea"/>
                <a:cs typeface="+mn-cs"/>
              </a:rPr>
              <a:t>Rumeurs</a:t>
            </a:r>
          </a:p>
        </p:txBody>
      </p:sp>
      <p:sp>
        <p:nvSpPr>
          <p:cNvPr id="33" name="Flèche droite 32"/>
          <p:cNvSpPr>
            <a:spLocks noChangeArrowheads="1"/>
          </p:cNvSpPr>
          <p:nvPr/>
        </p:nvSpPr>
        <p:spPr bwMode="auto">
          <a:xfrm rot="7981742">
            <a:off x="6696868" y="3462869"/>
            <a:ext cx="595313" cy="120650"/>
          </a:xfrm>
          <a:prstGeom prst="rightArrow">
            <a:avLst>
              <a:gd name="adj1" fmla="val 50000"/>
              <a:gd name="adj2" fmla="val 50370"/>
            </a:avLst>
          </a:prstGeom>
          <a:solidFill>
            <a:srgbClr val="464389"/>
          </a:solidFill>
          <a:ln w="9525">
            <a:noFill/>
            <a:miter lim="800000"/>
            <a:headEnd/>
            <a:tailEnd/>
          </a:ln>
          <a:effectLst>
            <a:outerShdw blurRad="63500" dist="23000" dir="5400000" rotWithShape="0">
              <a:srgbClr val="000000">
                <a:alpha val="34998"/>
              </a:srgbClr>
            </a:outerShdw>
          </a:effectLst>
        </p:spPr>
        <p:txBody>
          <a:bodyPr anchor="ctr">
            <a:prstTxWarp prst="textNoShape">
              <a:avLst/>
            </a:prstTxWarp>
          </a:bodyPr>
          <a:lstStyle/>
          <a:p>
            <a:pPr>
              <a:defRPr/>
            </a:pPr>
            <a:endParaRPr lang="fr-CA">
              <a:solidFill>
                <a:schemeClr val="lt1"/>
              </a:solidFill>
              <a:latin typeface="+mn-lt"/>
              <a:ea typeface="+mn-ea"/>
              <a:cs typeface="+mn-cs"/>
            </a:endParaRPr>
          </a:p>
        </p:txBody>
      </p:sp>
      <p:sp>
        <p:nvSpPr>
          <p:cNvPr id="34" name="Flèche droite 33"/>
          <p:cNvSpPr>
            <a:spLocks noChangeArrowheads="1"/>
          </p:cNvSpPr>
          <p:nvPr/>
        </p:nvSpPr>
        <p:spPr bwMode="auto">
          <a:xfrm rot="10800000">
            <a:off x="6804025" y="3855775"/>
            <a:ext cx="576263" cy="142875"/>
          </a:xfrm>
          <a:prstGeom prst="rightArrow">
            <a:avLst>
              <a:gd name="adj1" fmla="val 50000"/>
              <a:gd name="adj2" fmla="val 50417"/>
            </a:avLst>
          </a:prstGeom>
          <a:solidFill>
            <a:srgbClr val="464389"/>
          </a:solidFill>
          <a:ln w="9525">
            <a:noFill/>
            <a:miter lim="800000"/>
            <a:headEnd/>
            <a:tailEnd/>
          </a:ln>
          <a:effectLst>
            <a:outerShdw blurRad="63500" dist="23000" dir="5400000" rotWithShape="0">
              <a:srgbClr val="000000">
                <a:alpha val="34998"/>
              </a:srgbClr>
            </a:outerShdw>
          </a:effectLst>
        </p:spPr>
        <p:txBody>
          <a:bodyPr anchor="ctr">
            <a:prstTxWarp prst="textNoShape">
              <a:avLst/>
            </a:prstTxWarp>
          </a:bodyPr>
          <a:lstStyle/>
          <a:p>
            <a:pPr>
              <a:defRPr/>
            </a:pPr>
            <a:endParaRPr lang="fr-CA">
              <a:solidFill>
                <a:schemeClr val="lt1"/>
              </a:solidFill>
              <a:latin typeface="+mn-lt"/>
              <a:ea typeface="+mn-ea"/>
              <a:cs typeface="+mn-cs"/>
            </a:endParaRPr>
          </a:p>
        </p:txBody>
      </p:sp>
      <p:sp>
        <p:nvSpPr>
          <p:cNvPr id="35" name="Flèche droite 34"/>
          <p:cNvSpPr>
            <a:spLocks noChangeArrowheads="1"/>
          </p:cNvSpPr>
          <p:nvPr/>
        </p:nvSpPr>
        <p:spPr bwMode="auto">
          <a:xfrm rot="-8574682">
            <a:off x="6705600" y="4295512"/>
            <a:ext cx="688975" cy="138113"/>
          </a:xfrm>
          <a:prstGeom prst="rightArrow">
            <a:avLst>
              <a:gd name="adj1" fmla="val 50000"/>
              <a:gd name="adj2" fmla="val 50254"/>
            </a:avLst>
          </a:prstGeom>
          <a:solidFill>
            <a:srgbClr val="464389"/>
          </a:solidFill>
          <a:ln w="9525">
            <a:noFill/>
            <a:miter lim="800000"/>
            <a:headEnd/>
            <a:tailEnd/>
          </a:ln>
          <a:effectLst>
            <a:outerShdw blurRad="63500" dist="23000" dir="5400000" rotWithShape="0">
              <a:srgbClr val="000000">
                <a:alpha val="34998"/>
              </a:srgbClr>
            </a:outerShdw>
          </a:effectLst>
        </p:spPr>
        <p:txBody>
          <a:bodyPr anchor="ctr">
            <a:prstTxWarp prst="textNoShape">
              <a:avLst/>
            </a:prstTxWarp>
          </a:bodyPr>
          <a:lstStyle/>
          <a:p>
            <a:pPr>
              <a:defRPr/>
            </a:pPr>
            <a:endParaRPr lang="fr-CA">
              <a:solidFill>
                <a:schemeClr val="lt1"/>
              </a:solidFill>
              <a:latin typeface="+mn-lt"/>
              <a:ea typeface="+mn-ea"/>
              <a:cs typeface="+mn-cs"/>
            </a:endParaRPr>
          </a:p>
        </p:txBody>
      </p:sp>
      <p:grpSp>
        <p:nvGrpSpPr>
          <p:cNvPr id="3" name="Groupe 24"/>
          <p:cNvGrpSpPr>
            <a:grpSpLocks/>
          </p:cNvGrpSpPr>
          <p:nvPr/>
        </p:nvGrpSpPr>
        <p:grpSpPr bwMode="auto">
          <a:xfrm>
            <a:off x="755650" y="6021388"/>
            <a:ext cx="7812088" cy="676275"/>
            <a:chOff x="0" y="1"/>
            <a:chExt cx="7812360" cy="675674"/>
          </a:xfrm>
          <a:solidFill>
            <a:srgbClr val="749805"/>
          </a:solidFill>
        </p:grpSpPr>
        <p:sp>
          <p:nvSpPr>
            <p:cNvPr id="26" name="Rectangle à coins arrondis 25"/>
            <p:cNvSpPr/>
            <p:nvPr/>
          </p:nvSpPr>
          <p:spPr>
            <a:xfrm>
              <a:off x="0" y="1"/>
              <a:ext cx="7812360" cy="675674"/>
            </a:xfrm>
            <a:prstGeom prst="roundRect">
              <a:avLst/>
            </a:prstGeom>
            <a:grpFill/>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sp>
        <p:sp>
          <p:nvSpPr>
            <p:cNvPr id="27" name="Rectangle 26"/>
            <p:cNvSpPr/>
            <p:nvPr/>
          </p:nvSpPr>
          <p:spPr>
            <a:xfrm>
              <a:off x="33339" y="33308"/>
              <a:ext cx="7745682" cy="609058"/>
            </a:xfrm>
            <a:prstGeom prst="rect">
              <a:avLst/>
            </a:prstGeom>
            <a:solidFill>
              <a:schemeClr val="bg1"/>
            </a:solidFill>
          </p:spPr>
          <p:style>
            <a:lnRef idx="0">
              <a:scrgbClr r="0" g="0" b="0"/>
            </a:lnRef>
            <a:fillRef idx="0">
              <a:scrgbClr r="0" g="0" b="0"/>
            </a:fillRef>
            <a:effectRef idx="0">
              <a:scrgbClr r="0" g="0" b="0"/>
            </a:effectRef>
            <a:fontRef idx="minor">
              <a:schemeClr val="lt1"/>
            </a:fontRef>
          </p:style>
          <p:txBody>
            <a:bodyPr lIns="106680" tIns="106680" rIns="106680" bIns="106680" anchor="ctr">
              <a:prstTxWarp prst="textNoShape">
                <a:avLst/>
              </a:prstTxWarp>
            </a:bodyPr>
            <a:lstStyle/>
            <a:p>
              <a:pPr marL="342900" indent="-342900" algn="ctr">
                <a:spcBef>
                  <a:spcPct val="20000"/>
                </a:spcBef>
                <a:buFont typeface="Wingdings" charset="2"/>
                <a:buNone/>
              </a:pPr>
              <a:r>
                <a:rPr lang="fr-CA" sz="2400" dirty="0">
                  <a:solidFill>
                    <a:srgbClr val="404040"/>
                  </a:solidFill>
                  <a:latin typeface="Arial Unicode MS" charset="0"/>
                  <a:ea typeface="ＭＳ Ｐゴシック" charset="-128"/>
                  <a:cs typeface="ＭＳ Ｐゴシック" charset="-128"/>
                </a:rPr>
                <a:t>Un encadrement personnalisé</a:t>
              </a:r>
            </a:p>
          </p:txBody>
        </p:sp>
      </p:grpSp>
      <p:sp>
        <p:nvSpPr>
          <p:cNvPr id="39" name="Titre 38"/>
          <p:cNvSpPr>
            <a:spLocks noGrp="1"/>
          </p:cNvSpPr>
          <p:nvPr>
            <p:ph type="title"/>
          </p:nvPr>
        </p:nvSpPr>
        <p:spPr>
          <a:xfrm>
            <a:off x="0" y="228600"/>
            <a:ext cx="7452320" cy="886968"/>
          </a:xfrm>
        </p:spPr>
        <p:txBody>
          <a:bodyPr/>
          <a:lstStyle/>
          <a:p>
            <a:pPr defTabSz="1244600">
              <a:lnSpc>
                <a:spcPct val="90000"/>
              </a:lnSpc>
              <a:spcAft>
                <a:spcPct val="35000"/>
              </a:spcAft>
            </a:pPr>
            <a:r>
              <a:rPr lang="en-CA" dirty="0" smtClean="0">
                <a:solidFill>
                  <a:schemeClr val="accent1">
                    <a:lumMod val="75000"/>
                  </a:schemeClr>
                </a:solidFill>
                <a:latin typeface="+mn-lt"/>
                <a:ea typeface="ＭＳ Ｐゴシック" charset="-128"/>
                <a:cs typeface="ＭＳ Ｐゴシック" charset="-128"/>
              </a:rPr>
              <a:t>Le e-learning </a:t>
            </a:r>
            <a:r>
              <a:rPr lang="en-CA" dirty="0" err="1" smtClean="0">
                <a:solidFill>
                  <a:schemeClr val="accent1">
                    <a:lumMod val="75000"/>
                  </a:schemeClr>
                </a:solidFill>
                <a:latin typeface="+mn-lt"/>
                <a:ea typeface="ＭＳ Ｐゴシック" charset="-128"/>
                <a:cs typeface="ＭＳ Ｐゴシック" charset="-128"/>
              </a:rPr>
              <a:t>est</a:t>
            </a:r>
            <a:r>
              <a:rPr lang="en-CA" dirty="0" smtClean="0">
                <a:solidFill>
                  <a:schemeClr val="accent1">
                    <a:lumMod val="75000"/>
                  </a:schemeClr>
                </a:solidFill>
                <a:latin typeface="+mn-lt"/>
                <a:ea typeface="ＭＳ Ｐゴシック" charset="-128"/>
                <a:cs typeface="ＭＳ Ｐゴシック" charset="-128"/>
              </a:rPr>
              <a:t> </a:t>
            </a:r>
            <a:r>
              <a:rPr lang="en-CA" dirty="0" err="1" smtClean="0">
                <a:solidFill>
                  <a:schemeClr val="accent1">
                    <a:lumMod val="75000"/>
                  </a:schemeClr>
                </a:solidFill>
                <a:latin typeface="+mn-lt"/>
                <a:ea typeface="ＭＳ Ｐゴシック" charset="-128"/>
                <a:cs typeface="ＭＳ Ｐゴシック" charset="-128"/>
              </a:rPr>
              <a:t>favorisé</a:t>
            </a:r>
            <a:r>
              <a:rPr lang="en-CA" dirty="0" smtClean="0">
                <a:solidFill>
                  <a:schemeClr val="accent1">
                    <a:lumMod val="75000"/>
                  </a:schemeClr>
                </a:solidFill>
                <a:latin typeface="+mn-lt"/>
                <a:ea typeface="ＭＳ Ｐゴシック" charset="-128"/>
                <a:cs typeface="ＭＳ Ｐゴシック" charset="-128"/>
              </a:rPr>
              <a:t> par </a:t>
            </a:r>
            <a:br>
              <a:rPr lang="en-CA" dirty="0" smtClean="0">
                <a:solidFill>
                  <a:schemeClr val="accent1">
                    <a:lumMod val="75000"/>
                  </a:schemeClr>
                </a:solidFill>
                <a:latin typeface="+mn-lt"/>
                <a:ea typeface="ＭＳ Ｐゴシック" charset="-128"/>
                <a:cs typeface="ＭＳ Ｐゴシック" charset="-128"/>
              </a:rPr>
            </a:br>
            <a:r>
              <a:rPr lang="en-CA" b="1" dirty="0" smtClean="0">
                <a:solidFill>
                  <a:schemeClr val="accent1">
                    <a:lumMod val="75000"/>
                  </a:schemeClr>
                </a:solidFill>
                <a:latin typeface="+mn-lt"/>
                <a:ea typeface="ＭＳ Ｐゴシック" charset="-128"/>
                <a:cs typeface="ＭＳ Ｐゴシック" charset="-128"/>
              </a:rPr>
              <a:t>un </a:t>
            </a:r>
            <a:r>
              <a:rPr lang="en-CA" b="1" dirty="0" err="1" smtClean="0">
                <a:solidFill>
                  <a:schemeClr val="accent1">
                    <a:lumMod val="75000"/>
                  </a:schemeClr>
                </a:solidFill>
                <a:latin typeface="+mn-lt"/>
                <a:ea typeface="ＭＳ Ｐゴシック" charset="-128"/>
                <a:cs typeface="ＭＳ Ｐゴシック" charset="-128"/>
              </a:rPr>
              <a:t>encadrement</a:t>
            </a:r>
            <a:r>
              <a:rPr lang="en-CA" b="1" dirty="0" smtClean="0">
                <a:solidFill>
                  <a:schemeClr val="accent1">
                    <a:lumMod val="75000"/>
                  </a:schemeClr>
                </a:solidFill>
                <a:latin typeface="+mn-lt"/>
                <a:ea typeface="ＭＳ Ｐゴシック" charset="-128"/>
                <a:cs typeface="ＭＳ Ｐゴシック" charset="-128"/>
              </a:rPr>
              <a:t> </a:t>
            </a:r>
            <a:endParaRPr lang="fr-CA" b="1" dirty="0" smtClean="0">
              <a:solidFill>
                <a:schemeClr val="accent1">
                  <a:lumMod val="75000"/>
                </a:schemeClr>
              </a:solidFill>
              <a:latin typeface="+mn-lt"/>
              <a:ea typeface="ＭＳ Ｐゴシック" charset="-128"/>
              <a:cs typeface="ＭＳ Ｐゴシック" charset="-128"/>
            </a:endParaRPr>
          </a:p>
        </p:txBody>
      </p:sp>
      <p:sp>
        <p:nvSpPr>
          <p:cNvPr id="42" name="Espace réservé du contenu 41"/>
          <p:cNvSpPr>
            <a:spLocks noGrp="1"/>
          </p:cNvSpPr>
          <p:nvPr>
            <p:ph sz="half" idx="2"/>
          </p:nvPr>
        </p:nvSpPr>
        <p:spPr/>
        <p:txBody>
          <a:bodyPr/>
          <a:lstStyle/>
          <a:p>
            <a:endParaRPr lang="fr-CA" dirty="0"/>
          </a:p>
        </p:txBody>
      </p:sp>
      <p:sp>
        <p:nvSpPr>
          <p:cNvPr id="44" name="Espace réservé du contenu 43"/>
          <p:cNvSpPr>
            <a:spLocks noGrp="1"/>
          </p:cNvSpPr>
          <p:nvPr>
            <p:ph sz="quarter" idx="4"/>
          </p:nvPr>
        </p:nvSpPr>
        <p:spPr/>
        <p:txBody>
          <a:bodyPr/>
          <a:lstStyle/>
          <a:p>
            <a:endParaRPr lang="fr-CA" dirty="0"/>
          </a:p>
        </p:txBody>
      </p:sp>
      <p:sp>
        <p:nvSpPr>
          <p:cNvPr id="45" name="Rectangle 44"/>
          <p:cNvSpPr/>
          <p:nvPr/>
        </p:nvSpPr>
        <p:spPr>
          <a:xfrm>
            <a:off x="2555776" y="1484784"/>
            <a:ext cx="4208203" cy="461665"/>
          </a:xfrm>
          <a:prstGeom prst="rect">
            <a:avLst/>
          </a:prstGeom>
        </p:spPr>
        <p:txBody>
          <a:bodyPr wrap="none">
            <a:spAutoFit/>
          </a:bodyPr>
          <a:lstStyle/>
          <a:p>
            <a:r>
              <a:rPr lang="en-CA" sz="2400" dirty="0" smtClean="0">
                <a:solidFill>
                  <a:srgbClr val="404040"/>
                </a:solidFill>
                <a:latin typeface="Arial Unicode MS" charset="0"/>
              </a:rPr>
              <a:t>À </a:t>
            </a:r>
            <a:r>
              <a:rPr lang="en-CA" sz="2400" dirty="0" err="1" smtClean="0">
                <a:solidFill>
                  <a:srgbClr val="404040"/>
                </a:solidFill>
                <a:latin typeface="Arial Unicode MS" charset="0"/>
              </a:rPr>
              <a:t>l’ère</a:t>
            </a:r>
            <a:r>
              <a:rPr lang="en-CA" sz="2400" dirty="0" smtClean="0">
                <a:solidFill>
                  <a:srgbClr val="404040"/>
                </a:solidFill>
                <a:latin typeface="Arial Unicode MS" charset="0"/>
              </a:rPr>
              <a:t> de la </a:t>
            </a:r>
            <a:r>
              <a:rPr lang="en-CA" sz="2400" dirty="0" err="1" smtClean="0">
                <a:solidFill>
                  <a:srgbClr val="404040"/>
                </a:solidFill>
                <a:latin typeface="Arial Unicode MS" charset="0"/>
              </a:rPr>
              <a:t>société</a:t>
            </a:r>
            <a:r>
              <a:rPr lang="en-CA" sz="2400" dirty="0" smtClean="0">
                <a:solidFill>
                  <a:srgbClr val="404040"/>
                </a:solidFill>
                <a:latin typeface="Arial Unicode MS" charset="0"/>
              </a:rPr>
              <a:t> du savoir</a:t>
            </a:r>
            <a:endParaRPr lang="fr-CA" sz="2400" dirty="0">
              <a:solidFill>
                <a:srgbClr val="404040"/>
              </a:solidFill>
              <a:latin typeface="Arial Unicode MS" charset="0"/>
            </a:endParaRPr>
          </a:p>
        </p:txBody>
      </p:sp>
      <p:sp>
        <p:nvSpPr>
          <p:cNvPr id="47" name="Flèche droite 46"/>
          <p:cNvSpPr/>
          <p:nvPr/>
        </p:nvSpPr>
        <p:spPr>
          <a:xfrm>
            <a:off x="1763688" y="6093296"/>
            <a:ext cx="648072" cy="47667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CA"/>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59399"/>
                                        </p:tgtEl>
                                        <p:attrNameLst>
                                          <p:attrName>style.visibility</p:attrName>
                                        </p:attrNameLst>
                                      </p:cBhvr>
                                      <p:to>
                                        <p:strVal val="visible"/>
                                      </p:to>
                                    </p:set>
                                    <p:anim calcmode="lin" valueType="num">
                                      <p:cBhvr>
                                        <p:cTn id="7" dur="1000" fill="hold"/>
                                        <p:tgtEl>
                                          <p:spTgt spid="59399"/>
                                        </p:tgtEl>
                                        <p:attrNameLst>
                                          <p:attrName>ppt_w</p:attrName>
                                        </p:attrNameLst>
                                      </p:cBhvr>
                                      <p:tavLst>
                                        <p:tav tm="0">
                                          <p:val>
                                            <p:strVal val="#ppt_w*0.70"/>
                                          </p:val>
                                        </p:tav>
                                        <p:tav tm="100000">
                                          <p:val>
                                            <p:strVal val="#ppt_w"/>
                                          </p:val>
                                        </p:tav>
                                      </p:tavLst>
                                    </p:anim>
                                    <p:anim calcmode="lin" valueType="num">
                                      <p:cBhvr>
                                        <p:cTn id="8" dur="1000" fill="hold"/>
                                        <p:tgtEl>
                                          <p:spTgt spid="59399"/>
                                        </p:tgtEl>
                                        <p:attrNameLst>
                                          <p:attrName>ppt_h</p:attrName>
                                        </p:attrNameLst>
                                      </p:cBhvr>
                                      <p:tavLst>
                                        <p:tav tm="0">
                                          <p:val>
                                            <p:strVal val="#ppt_h"/>
                                          </p:val>
                                        </p:tav>
                                        <p:tav tm="100000">
                                          <p:val>
                                            <p:strVal val="#ppt_h"/>
                                          </p:val>
                                        </p:tav>
                                      </p:tavLst>
                                    </p:anim>
                                    <p:animEffect transition="in" filter="fade">
                                      <p:cBhvr>
                                        <p:cTn id="9" dur="1000"/>
                                        <p:tgtEl>
                                          <p:spTgt spid="59399"/>
                                        </p:tgtEl>
                                      </p:cBhvr>
                                    </p:animEffect>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59400"/>
                                        </p:tgtEl>
                                        <p:attrNameLst>
                                          <p:attrName>style.visibility</p:attrName>
                                        </p:attrNameLst>
                                      </p:cBhvr>
                                      <p:to>
                                        <p:strVal val="visible"/>
                                      </p:to>
                                    </p:set>
                                    <p:animEffect transition="in" filter="fade">
                                      <p:cBhvr>
                                        <p:cTn id="13" dur="1000"/>
                                        <p:tgtEl>
                                          <p:spTgt spid="59400"/>
                                        </p:tgtEl>
                                      </p:cBhvr>
                                    </p:animEffect>
                                    <p:anim calcmode="lin" valueType="num">
                                      <p:cBhvr>
                                        <p:cTn id="14" dur="1000" fill="hold"/>
                                        <p:tgtEl>
                                          <p:spTgt spid="59400"/>
                                        </p:tgtEl>
                                        <p:attrNameLst>
                                          <p:attrName>ppt_x</p:attrName>
                                        </p:attrNameLst>
                                      </p:cBhvr>
                                      <p:tavLst>
                                        <p:tav tm="0">
                                          <p:val>
                                            <p:strVal val="#ppt_x"/>
                                          </p:val>
                                        </p:tav>
                                        <p:tav tm="100000">
                                          <p:val>
                                            <p:strVal val="#ppt_x"/>
                                          </p:val>
                                        </p:tav>
                                      </p:tavLst>
                                    </p:anim>
                                    <p:anim calcmode="lin" valueType="num">
                                      <p:cBhvr>
                                        <p:cTn id="15" dur="1000" fill="hold"/>
                                        <p:tgtEl>
                                          <p:spTgt spid="59400"/>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2" presetClass="entr" presetSubtype="2"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right)">
                                      <p:cBhvr>
                                        <p:cTn id="19" dur="500"/>
                                        <p:tgtEl>
                                          <p:spTgt spid="29"/>
                                        </p:tgtEl>
                                      </p:cBhvr>
                                    </p:animEffect>
                                  </p:childTnLst>
                                </p:cTn>
                              </p:par>
                              <p:par>
                                <p:cTn id="20" presetID="22" presetClass="entr" presetSubtype="2"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Effect transition="in" filter="wipe(right)">
                                      <p:cBhvr>
                                        <p:cTn id="22" dur="500"/>
                                        <p:tgtEl>
                                          <p:spTgt spid="30"/>
                                        </p:tgtEl>
                                      </p:cBhvr>
                                    </p:animEffect>
                                  </p:childTnLst>
                                </p:cTn>
                              </p:par>
                              <p:par>
                                <p:cTn id="23" presetID="22" presetClass="entr" presetSubtype="2" fill="hold" nodeType="with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wipe(right)">
                                      <p:cBhvr>
                                        <p:cTn id="25" dur="500"/>
                                        <p:tgtEl>
                                          <p:spTgt spid="31"/>
                                        </p:tgtEl>
                                      </p:cBhvr>
                                    </p:animEffect>
                                  </p:childTnLst>
                                </p:cTn>
                              </p:par>
                              <p:par>
                                <p:cTn id="26" presetID="22" presetClass="entr" presetSubtype="2" fill="hold" nodeType="with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wipe(right)">
                                      <p:cBhvr>
                                        <p:cTn id="28" dur="500"/>
                                        <p:tgtEl>
                                          <p:spTgt spid="32"/>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33"/>
                                        </p:tgtEl>
                                        <p:attrNameLst>
                                          <p:attrName>style.visibility</p:attrName>
                                        </p:attrNameLst>
                                      </p:cBhvr>
                                      <p:to>
                                        <p:strVal val="visible"/>
                                      </p:to>
                                    </p:set>
                                    <p:animEffect transition="in" filter="wipe(right)">
                                      <p:cBhvr>
                                        <p:cTn id="31" dur="500"/>
                                        <p:tgtEl>
                                          <p:spTgt spid="33"/>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wipe(right)">
                                      <p:cBhvr>
                                        <p:cTn id="34" dur="500"/>
                                        <p:tgtEl>
                                          <p:spTgt spid="34"/>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wipe(right)">
                                      <p:cBhvr>
                                        <p:cTn id="37" dur="500"/>
                                        <p:tgtEl>
                                          <p:spTgt spid="35"/>
                                        </p:tgtEl>
                                      </p:cBhvr>
                                    </p:animEffect>
                                  </p:childTnLst>
                                </p:cTn>
                              </p:par>
                              <p:par>
                                <p:cTn id="38" presetID="22" presetClass="entr" presetSubtype="8" fill="hold" nodeType="with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wipe(left)">
                                      <p:cBhvr>
                                        <p:cTn id="40" dur="500"/>
                                        <p:tgtEl>
                                          <p:spTgt spid="3"/>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Effect transition="in" filter="wipe(left)">
                                      <p:cBhvr>
                                        <p:cTn id="43"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9" grpId="0" animBg="1"/>
      <p:bldP spid="59400" grpId="0"/>
      <p:bldP spid="33" grpId="0" animBg="1"/>
      <p:bldP spid="34" grpId="0" animBg="1"/>
      <p:bldP spid="35" grpId="0" animBg="1"/>
      <p:bldP spid="4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3"/>
          <p:cNvSpPr>
            <a:spLocks noChangeArrowheads="1"/>
          </p:cNvSpPr>
          <p:nvPr/>
        </p:nvSpPr>
        <p:spPr bwMode="auto">
          <a:xfrm>
            <a:off x="5292725" y="2133600"/>
            <a:ext cx="7991475" cy="371475"/>
          </a:xfrm>
          <a:prstGeom prst="rect">
            <a:avLst/>
          </a:prstGeom>
          <a:noFill/>
          <a:ln w="41275">
            <a:noFill/>
            <a:miter lim="800000"/>
            <a:headEnd/>
            <a:tailEnd/>
          </a:ln>
        </p:spPr>
        <p:txBody>
          <a:bodyPr lIns="90000" tIns="46800" rIns="90000" bIns="46800">
            <a:prstTxWarp prst="textNoShape">
              <a:avLst/>
            </a:prstTxWarp>
            <a:spAutoFit/>
          </a:bodyPr>
          <a:lstStyle/>
          <a:p>
            <a:pPr>
              <a:tabLst>
                <a:tab pos="1143000" algn="l"/>
              </a:tabLst>
            </a:pPr>
            <a:r>
              <a:rPr lang="fr-CA" b="0">
                <a:solidFill>
                  <a:srgbClr val="404040"/>
                </a:solidFill>
                <a:sym typeface="Wingdings" charset="2"/>
              </a:rPr>
              <a:t></a:t>
            </a:r>
            <a:endParaRPr lang="fr-CA" b="0">
              <a:solidFill>
                <a:srgbClr val="404040"/>
              </a:solidFill>
              <a:latin typeface="Calibri" charset="0"/>
              <a:ea typeface="Times New Roman" charset="0"/>
              <a:cs typeface="Times New Roman" charset="0"/>
            </a:endParaRPr>
          </a:p>
        </p:txBody>
      </p:sp>
      <p:sp>
        <p:nvSpPr>
          <p:cNvPr id="57347" name="Text Box 11"/>
          <p:cNvSpPr txBox="1">
            <a:spLocks noChangeArrowheads="1"/>
          </p:cNvSpPr>
          <p:nvPr/>
        </p:nvSpPr>
        <p:spPr bwMode="auto">
          <a:xfrm>
            <a:off x="5795963" y="3933825"/>
            <a:ext cx="4464050" cy="366713"/>
          </a:xfrm>
          <a:prstGeom prst="rect">
            <a:avLst/>
          </a:prstGeom>
          <a:noFill/>
          <a:ln w="41275">
            <a:noFill/>
            <a:miter lim="800000"/>
            <a:headEnd/>
            <a:tailEnd/>
          </a:ln>
        </p:spPr>
        <p:txBody>
          <a:bodyPr lIns="90000" tIns="46800" rIns="90000" bIns="46800">
            <a:prstTxWarp prst="textNoShape">
              <a:avLst/>
            </a:prstTxWarp>
            <a:spAutoFit/>
          </a:bodyPr>
          <a:lstStyle/>
          <a:p>
            <a:pPr algn="l">
              <a:spcBef>
                <a:spcPct val="50000"/>
              </a:spcBef>
            </a:pPr>
            <a:r>
              <a:rPr lang="fr-CA" b="0">
                <a:solidFill>
                  <a:schemeClr val="tx1"/>
                </a:solidFill>
              </a:rPr>
              <a:t> </a:t>
            </a:r>
          </a:p>
        </p:txBody>
      </p:sp>
      <p:graphicFrame>
        <p:nvGraphicFramePr>
          <p:cNvPr id="15" name="Diagramme 14"/>
          <p:cNvGraphicFramePr/>
          <p:nvPr/>
        </p:nvGraphicFramePr>
        <p:xfrm>
          <a:off x="685800" y="1600200"/>
          <a:ext cx="8458200" cy="47076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p:cNvSpPr/>
          <p:nvPr/>
        </p:nvSpPr>
        <p:spPr>
          <a:xfrm>
            <a:off x="0" y="116632"/>
            <a:ext cx="8388424" cy="830997"/>
          </a:xfrm>
          <a:prstGeom prst="rect">
            <a:avLst/>
          </a:prstGeom>
        </p:spPr>
        <p:txBody>
          <a:bodyPr wrap="square">
            <a:spAutoFit/>
          </a:bodyPr>
          <a:lstStyle/>
          <a:p>
            <a:pPr lvl="0"/>
            <a:r>
              <a:rPr lang="en-CA" sz="2400" dirty="0" smtClean="0">
                <a:solidFill>
                  <a:schemeClr val="accent2">
                    <a:lumMod val="75000"/>
                  </a:schemeClr>
                </a:solidFill>
              </a:rPr>
              <a:t>Le e-learning </a:t>
            </a:r>
            <a:r>
              <a:rPr lang="en-CA" sz="2400" dirty="0" err="1" smtClean="0">
                <a:solidFill>
                  <a:schemeClr val="accent2">
                    <a:lumMod val="75000"/>
                  </a:schemeClr>
                </a:solidFill>
              </a:rPr>
              <a:t>est</a:t>
            </a:r>
            <a:r>
              <a:rPr lang="en-CA" sz="2400" dirty="0" smtClean="0">
                <a:solidFill>
                  <a:schemeClr val="accent2">
                    <a:lumMod val="75000"/>
                  </a:schemeClr>
                </a:solidFill>
              </a:rPr>
              <a:t> </a:t>
            </a:r>
            <a:r>
              <a:rPr lang="en-CA" sz="2400" dirty="0" err="1" smtClean="0">
                <a:solidFill>
                  <a:schemeClr val="accent2">
                    <a:lumMod val="75000"/>
                  </a:schemeClr>
                </a:solidFill>
              </a:rPr>
              <a:t>favorisé</a:t>
            </a:r>
            <a:r>
              <a:rPr lang="en-CA" sz="2400" dirty="0" smtClean="0">
                <a:solidFill>
                  <a:schemeClr val="accent2">
                    <a:lumMod val="75000"/>
                  </a:schemeClr>
                </a:solidFill>
              </a:rPr>
              <a:t> par</a:t>
            </a:r>
            <a:r>
              <a:rPr lang="en-CA" sz="2400" b="1" dirty="0" smtClean="0">
                <a:solidFill>
                  <a:schemeClr val="accent2">
                    <a:lumMod val="75000"/>
                  </a:schemeClr>
                </a:solidFill>
              </a:rPr>
              <a:t/>
            </a:r>
            <a:br>
              <a:rPr lang="en-CA" sz="2400" b="1" dirty="0" smtClean="0">
                <a:solidFill>
                  <a:schemeClr val="accent2">
                    <a:lumMod val="75000"/>
                  </a:schemeClr>
                </a:solidFill>
              </a:rPr>
            </a:br>
            <a:r>
              <a:rPr lang="en-CA" sz="2400" b="1" dirty="0" smtClean="0">
                <a:solidFill>
                  <a:schemeClr val="accent2">
                    <a:lumMod val="75000"/>
                  </a:schemeClr>
                </a:solidFill>
              </a:rPr>
              <a:t> un design </a:t>
            </a:r>
            <a:r>
              <a:rPr lang="en-CA" sz="2400" b="1" dirty="0" err="1" smtClean="0">
                <a:solidFill>
                  <a:schemeClr val="accent2">
                    <a:lumMod val="75000"/>
                  </a:schemeClr>
                </a:solidFill>
              </a:rPr>
              <a:t>pédagogique</a:t>
            </a:r>
            <a:endParaRPr lang="fr-CA" sz="24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6323"/>
                                        </p:tgtEl>
                                        <p:attrNameLst>
                                          <p:attrName>style.visibility</p:attrName>
                                        </p:attrNameLst>
                                      </p:cBhvr>
                                      <p:to>
                                        <p:strVal val="visible"/>
                                      </p:to>
                                    </p:set>
                                    <p:animEffect transition="in" filter="box(in)">
                                      <p:cBhvr>
                                        <p:cTn id="7" dur="500"/>
                                        <p:tgtEl>
                                          <p:spTgt spid="563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3"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Espace réservé du numéro de diapositive 3"/>
          <p:cNvSpPr>
            <a:spLocks noGrp="1"/>
          </p:cNvSpPr>
          <p:nvPr>
            <p:ph type="sldNum" sz="quarter" idx="12"/>
          </p:nvPr>
        </p:nvSpPr>
        <p:spPr bwMode="auto">
          <a:xfrm>
            <a:off x="7010400" y="6245225"/>
            <a:ext cx="2133600" cy="476250"/>
          </a:xfrm>
          <a:noFill/>
          <a:ln>
            <a:miter lim="800000"/>
            <a:headEnd/>
            <a:tailEnd/>
          </a:ln>
        </p:spPr>
        <p:txBody>
          <a:bodyPr/>
          <a:lstStyle/>
          <a:p>
            <a:fld id="{36CC38DF-94FB-9D44-8FF5-E35F433BE5C4}" type="slidenum">
              <a:rPr lang="fr-CA"/>
              <a:pPr/>
              <a:t>23</a:t>
            </a:fld>
            <a:endParaRPr lang="fr-CA"/>
          </a:p>
        </p:txBody>
      </p:sp>
      <p:sp>
        <p:nvSpPr>
          <p:cNvPr id="58371" name="Text Box 3"/>
          <p:cNvSpPr txBox="1">
            <a:spLocks noChangeArrowheads="1"/>
          </p:cNvSpPr>
          <p:nvPr/>
        </p:nvSpPr>
        <p:spPr bwMode="auto">
          <a:xfrm>
            <a:off x="5795963" y="3933825"/>
            <a:ext cx="4464050" cy="366713"/>
          </a:xfrm>
          <a:prstGeom prst="rect">
            <a:avLst/>
          </a:prstGeom>
          <a:noFill/>
          <a:ln w="41275">
            <a:noFill/>
            <a:miter lim="800000"/>
            <a:headEnd/>
            <a:tailEnd/>
          </a:ln>
        </p:spPr>
        <p:txBody>
          <a:bodyPr lIns="90000" tIns="46800" rIns="90000" bIns="46800">
            <a:prstTxWarp prst="textNoShape">
              <a:avLst/>
            </a:prstTxWarp>
            <a:spAutoFit/>
          </a:bodyPr>
          <a:lstStyle/>
          <a:p>
            <a:pPr>
              <a:spcBef>
                <a:spcPct val="50000"/>
              </a:spcBef>
            </a:pPr>
            <a:r>
              <a:rPr lang="fr-CA" b="0">
                <a:solidFill>
                  <a:schemeClr val="tx1"/>
                </a:solidFill>
              </a:rPr>
              <a:t> </a:t>
            </a:r>
          </a:p>
        </p:txBody>
      </p:sp>
      <p:sp>
        <p:nvSpPr>
          <p:cNvPr id="58372" name="ZoneTexte 7"/>
          <p:cNvSpPr txBox="1">
            <a:spLocks noChangeArrowheads="1"/>
          </p:cNvSpPr>
          <p:nvPr/>
        </p:nvSpPr>
        <p:spPr bwMode="auto">
          <a:xfrm>
            <a:off x="0" y="1412776"/>
            <a:ext cx="9144000" cy="369888"/>
          </a:xfrm>
          <a:prstGeom prst="rect">
            <a:avLst/>
          </a:prstGeom>
          <a:noFill/>
          <a:ln w="9525">
            <a:noFill/>
            <a:miter lim="800000"/>
            <a:headEnd/>
            <a:tailEnd/>
          </a:ln>
        </p:spPr>
        <p:txBody>
          <a:bodyPr>
            <a:prstTxWarp prst="textNoShape">
              <a:avLst/>
            </a:prstTxWarp>
            <a:spAutoFit/>
          </a:bodyPr>
          <a:lstStyle/>
          <a:p>
            <a:pPr algn="ctr"/>
            <a:r>
              <a:rPr lang="en-CA" b="0" dirty="0">
                <a:solidFill>
                  <a:srgbClr val="404040"/>
                </a:solidFill>
              </a:rPr>
              <a:t>Les </a:t>
            </a:r>
            <a:r>
              <a:rPr lang="en-CA" b="0" dirty="0" err="1">
                <a:solidFill>
                  <a:srgbClr val="404040"/>
                </a:solidFill>
              </a:rPr>
              <a:t>rôles</a:t>
            </a:r>
            <a:r>
              <a:rPr lang="en-CA" b="0" dirty="0">
                <a:solidFill>
                  <a:srgbClr val="404040"/>
                </a:solidFill>
              </a:rPr>
              <a:t> </a:t>
            </a:r>
            <a:r>
              <a:rPr lang="en-CA" b="0" dirty="0" err="1">
                <a:solidFill>
                  <a:srgbClr val="404040"/>
                </a:solidFill>
              </a:rPr>
              <a:t>clés</a:t>
            </a:r>
            <a:r>
              <a:rPr lang="en-CA" b="0" dirty="0">
                <a:solidFill>
                  <a:srgbClr val="404040"/>
                </a:solidFill>
              </a:rPr>
              <a:t> de la </a:t>
            </a:r>
            <a:r>
              <a:rPr lang="en-CA" b="0" dirty="0" err="1">
                <a:solidFill>
                  <a:srgbClr val="404040"/>
                </a:solidFill>
              </a:rPr>
              <a:t>personne</a:t>
            </a:r>
            <a:r>
              <a:rPr lang="en-CA" b="0" dirty="0">
                <a:solidFill>
                  <a:srgbClr val="404040"/>
                </a:solidFill>
              </a:rPr>
              <a:t> en charge de </a:t>
            </a:r>
            <a:r>
              <a:rPr lang="en-CA" b="0" dirty="0" err="1">
                <a:solidFill>
                  <a:srgbClr val="404040"/>
                </a:solidFill>
              </a:rPr>
              <a:t>l’encadrement</a:t>
            </a:r>
            <a:r>
              <a:rPr lang="en-CA" b="0" dirty="0">
                <a:solidFill>
                  <a:srgbClr val="404040"/>
                </a:solidFill>
              </a:rPr>
              <a:t> en </a:t>
            </a:r>
            <a:r>
              <a:rPr lang="en-CA" b="0" dirty="0" err="1">
                <a:solidFill>
                  <a:srgbClr val="404040"/>
                </a:solidFill>
              </a:rPr>
              <a:t>ligne</a:t>
            </a:r>
            <a:endParaRPr lang="fr-FR" b="0" dirty="0">
              <a:solidFill>
                <a:srgbClr val="404040"/>
              </a:solidFill>
            </a:endParaRPr>
          </a:p>
        </p:txBody>
      </p:sp>
      <p:graphicFrame>
        <p:nvGraphicFramePr>
          <p:cNvPr id="11" name="Diagramme 10"/>
          <p:cNvGraphicFramePr/>
          <p:nvPr/>
        </p:nvGraphicFramePr>
        <p:xfrm>
          <a:off x="1371600" y="1828800"/>
          <a:ext cx="6624736" cy="457422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p:cNvSpPr/>
          <p:nvPr/>
        </p:nvSpPr>
        <p:spPr>
          <a:xfrm>
            <a:off x="0" y="116632"/>
            <a:ext cx="8388424" cy="830997"/>
          </a:xfrm>
          <a:prstGeom prst="rect">
            <a:avLst/>
          </a:prstGeom>
        </p:spPr>
        <p:txBody>
          <a:bodyPr wrap="square">
            <a:spAutoFit/>
          </a:bodyPr>
          <a:lstStyle/>
          <a:p>
            <a:pPr lvl="0"/>
            <a:r>
              <a:rPr lang="en-CA" sz="2400" dirty="0" smtClean="0">
                <a:solidFill>
                  <a:schemeClr val="accent2">
                    <a:lumMod val="75000"/>
                  </a:schemeClr>
                </a:solidFill>
              </a:rPr>
              <a:t>Le e-learning </a:t>
            </a:r>
            <a:r>
              <a:rPr lang="en-CA" sz="2400" dirty="0" err="1" smtClean="0">
                <a:solidFill>
                  <a:schemeClr val="accent2">
                    <a:lumMod val="75000"/>
                  </a:schemeClr>
                </a:solidFill>
              </a:rPr>
              <a:t>est</a:t>
            </a:r>
            <a:r>
              <a:rPr lang="en-CA" sz="2400" dirty="0" smtClean="0">
                <a:solidFill>
                  <a:schemeClr val="accent2">
                    <a:lumMod val="75000"/>
                  </a:schemeClr>
                </a:solidFill>
              </a:rPr>
              <a:t> </a:t>
            </a:r>
            <a:r>
              <a:rPr lang="en-CA" sz="2400" dirty="0" err="1" smtClean="0">
                <a:solidFill>
                  <a:schemeClr val="accent2">
                    <a:lumMod val="75000"/>
                  </a:schemeClr>
                </a:solidFill>
              </a:rPr>
              <a:t>favorisé</a:t>
            </a:r>
            <a:r>
              <a:rPr lang="en-CA" sz="2400" dirty="0" smtClean="0">
                <a:solidFill>
                  <a:schemeClr val="accent2">
                    <a:lumMod val="75000"/>
                  </a:schemeClr>
                </a:solidFill>
              </a:rPr>
              <a:t> par</a:t>
            </a:r>
            <a:r>
              <a:rPr lang="en-CA" sz="2400" b="1" dirty="0" smtClean="0">
                <a:solidFill>
                  <a:schemeClr val="accent2">
                    <a:lumMod val="75000"/>
                  </a:schemeClr>
                </a:solidFill>
              </a:rPr>
              <a:t/>
            </a:r>
            <a:br>
              <a:rPr lang="en-CA" sz="2400" b="1" dirty="0" smtClean="0">
                <a:solidFill>
                  <a:schemeClr val="accent2">
                    <a:lumMod val="75000"/>
                  </a:schemeClr>
                </a:solidFill>
              </a:rPr>
            </a:br>
            <a:r>
              <a:rPr lang="en-CA" sz="2400" dirty="0" smtClean="0">
                <a:solidFill>
                  <a:schemeClr val="accent2">
                    <a:lumMod val="75000"/>
                  </a:schemeClr>
                </a:solidFill>
              </a:rPr>
              <a:t> un </a:t>
            </a:r>
            <a:r>
              <a:rPr lang="en-CA" sz="2400" b="1" dirty="0" smtClean="0">
                <a:solidFill>
                  <a:schemeClr val="accent2">
                    <a:lumMod val="75000"/>
                  </a:schemeClr>
                </a:solidFill>
              </a:rPr>
              <a:t>design </a:t>
            </a:r>
            <a:r>
              <a:rPr lang="en-CA" sz="2400" b="1" dirty="0" err="1" smtClean="0">
                <a:solidFill>
                  <a:schemeClr val="accent2">
                    <a:lumMod val="75000"/>
                  </a:schemeClr>
                </a:solidFill>
              </a:rPr>
              <a:t>pédagogique</a:t>
            </a:r>
            <a:endParaRPr lang="fr-CA" sz="2400" b="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p:txBody>
          <a:bodyPr/>
          <a:lstStyle/>
          <a:p>
            <a:r>
              <a:rPr lang="fr-CA" sz="2800" dirty="0" smtClean="0"/>
              <a:t>Déroulement de l’atelier</a:t>
            </a:r>
            <a:endParaRPr lang="fr-CA" sz="2800" dirty="0"/>
          </a:p>
        </p:txBody>
      </p:sp>
      <p:sp>
        <p:nvSpPr>
          <p:cNvPr id="10" name="Espace réservé du contenu 9"/>
          <p:cNvSpPr>
            <a:spLocks noGrp="1"/>
          </p:cNvSpPr>
          <p:nvPr>
            <p:ph idx="1"/>
          </p:nvPr>
        </p:nvSpPr>
        <p:spPr>
          <a:xfrm>
            <a:off x="1845100" y="1752600"/>
            <a:ext cx="7191396" cy="4419600"/>
          </a:xfrm>
        </p:spPr>
        <p:txBody>
          <a:bodyPr>
            <a:normAutofit/>
          </a:bodyPr>
          <a:lstStyle/>
          <a:p>
            <a:r>
              <a:rPr lang="en-US" sz="2353" dirty="0" smtClean="0"/>
              <a:t>Se </a:t>
            </a:r>
            <a:r>
              <a:rPr lang="en-US" sz="2353" dirty="0" err="1" smtClean="0"/>
              <a:t>situer</a:t>
            </a:r>
            <a:r>
              <a:rPr lang="en-US" sz="2353" dirty="0" smtClean="0"/>
              <a:t> par rapport </a:t>
            </a:r>
            <a:r>
              <a:rPr lang="en-US" sz="2353" dirty="0" err="1" smtClean="0"/>
              <a:t>à</a:t>
            </a:r>
            <a:r>
              <a:rPr lang="en-US" sz="2353" dirty="0" smtClean="0"/>
              <a:t> la formation en </a:t>
            </a:r>
            <a:r>
              <a:rPr lang="en-US" sz="2353" dirty="0" err="1" smtClean="0"/>
              <a:t>ligne</a:t>
            </a:r>
            <a:endParaRPr lang="en-US" sz="2353" dirty="0" smtClean="0"/>
          </a:p>
          <a:p>
            <a:r>
              <a:rPr lang="en-US" sz="2353" dirty="0" smtClean="0"/>
              <a:t>Identifier des situations </a:t>
            </a:r>
            <a:r>
              <a:rPr lang="en-US" sz="2353" dirty="0" err="1" smtClean="0"/>
              <a:t>d’apprentissage</a:t>
            </a:r>
            <a:r>
              <a:rPr lang="en-US" sz="2353" dirty="0" smtClean="0"/>
              <a:t> en </a:t>
            </a:r>
            <a:r>
              <a:rPr lang="en-US" sz="2353" dirty="0" err="1" smtClean="0"/>
              <a:t>ligne</a:t>
            </a:r>
            <a:endParaRPr lang="en-US" sz="2353" dirty="0" smtClean="0"/>
          </a:p>
          <a:p>
            <a:r>
              <a:rPr lang="en-US" sz="2353" dirty="0" err="1" smtClean="0"/>
              <a:t>Repérer</a:t>
            </a:r>
            <a:r>
              <a:rPr lang="en-US" sz="2353" dirty="0" smtClean="0"/>
              <a:t> les </a:t>
            </a:r>
            <a:r>
              <a:rPr lang="en-US" sz="2353" dirty="0" err="1" smtClean="0"/>
              <a:t>spécificités</a:t>
            </a:r>
            <a:r>
              <a:rPr lang="en-US" sz="2353" dirty="0" smtClean="0"/>
              <a:t> de la formation en </a:t>
            </a:r>
            <a:r>
              <a:rPr lang="en-US" sz="2353" dirty="0" err="1" smtClean="0"/>
              <a:t>ligne</a:t>
            </a:r>
            <a:endParaRPr lang="en-US" sz="2353" dirty="0" smtClean="0"/>
          </a:p>
          <a:p>
            <a:r>
              <a:rPr lang="fr-CA" sz="2400" b="1" dirty="0" smtClean="0">
                <a:solidFill>
                  <a:srgbClr val="577204"/>
                </a:solidFill>
              </a:rPr>
              <a:t>Porter attention à une méthode de design pédagogique : MISA</a:t>
            </a:r>
          </a:p>
          <a:p>
            <a:r>
              <a:rPr lang="en-US" sz="2400" dirty="0" smtClean="0"/>
              <a:t>Porter un regard </a:t>
            </a:r>
            <a:r>
              <a:rPr lang="en-US" sz="2400" dirty="0" err="1" smtClean="0"/>
              <a:t>reflexif</a:t>
            </a:r>
            <a:endParaRPr lang="en-US" sz="2400" dirty="0" smtClean="0"/>
          </a:p>
          <a:p>
            <a:r>
              <a:rPr lang="fr-CA" sz="2400" dirty="0" smtClean="0"/>
              <a:t>Poursuivre l’atelier</a:t>
            </a:r>
            <a:endParaRPr lang="en-US" sz="2400" dirty="0" smtClean="0"/>
          </a:p>
          <a:p>
            <a:endParaRPr lang="fr-CA" dirty="0" smtClean="0"/>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Autofit/>
          </a:bodyPr>
          <a:lstStyle/>
          <a:p>
            <a:r>
              <a:rPr lang="fr-CA" sz="2800" dirty="0" smtClean="0"/>
              <a:t>Porter attention à une démarche de conception pédagogique</a:t>
            </a:r>
            <a:endParaRPr lang="fr-CA" sz="2800" dirty="0"/>
          </a:p>
        </p:txBody>
      </p:sp>
      <p:sp>
        <p:nvSpPr>
          <p:cNvPr id="2" name="Espace réservé du texte 1"/>
          <p:cNvSpPr>
            <a:spLocks noGrp="1"/>
          </p:cNvSpPr>
          <p:nvPr>
            <p:ph type="body" idx="1"/>
          </p:nvPr>
        </p:nvSpPr>
        <p:spPr>
          <a:xfrm>
            <a:off x="3347864" y="3717032"/>
            <a:ext cx="4603376" cy="1083328"/>
          </a:xfrm>
        </p:spPr>
        <p:txBody>
          <a:bodyPr>
            <a:normAutofit/>
          </a:bodyPr>
          <a:lstStyle/>
          <a:p>
            <a:r>
              <a:rPr lang="fr-CA" dirty="0" smtClean="0"/>
              <a:t>Intentions : </a:t>
            </a:r>
          </a:p>
          <a:p>
            <a:r>
              <a:rPr lang="fr-CA" dirty="0" smtClean="0"/>
              <a:t>	Identifier  la méthode MISA</a:t>
            </a:r>
          </a:p>
          <a:p>
            <a:r>
              <a:rPr lang="fr-CA" dirty="0" smtClean="0"/>
              <a:t>	Expliciter les étapes de la démarche</a:t>
            </a:r>
            <a:endParaRPr lang="fr-CA"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contenu 9"/>
          <p:cNvSpPr>
            <a:spLocks noGrp="1"/>
          </p:cNvSpPr>
          <p:nvPr>
            <p:ph idx="1"/>
          </p:nvPr>
        </p:nvSpPr>
        <p:spPr>
          <a:xfrm>
            <a:off x="1500166" y="0"/>
            <a:ext cx="7500990" cy="6134088"/>
          </a:xfrm>
        </p:spPr>
        <p:txBody>
          <a:bodyPr>
            <a:normAutofit/>
          </a:bodyPr>
          <a:lstStyle/>
          <a:p>
            <a:r>
              <a:rPr lang="fr-CA" sz="2400" dirty="0" smtClean="0"/>
              <a:t>MISA : Méthode d’Ingénierie des Systèmes d’apprentissage (LICEF, 2000)</a:t>
            </a:r>
          </a:p>
          <a:p>
            <a:endParaRPr lang="fr-CA" dirty="0"/>
          </a:p>
        </p:txBody>
      </p:sp>
      <p:sp>
        <p:nvSpPr>
          <p:cNvPr id="6" name="Espace réservé du texte 5"/>
          <p:cNvSpPr>
            <a:spLocks noGrp="1"/>
          </p:cNvSpPr>
          <p:nvPr>
            <p:ph type="body" sz="half" idx="2"/>
          </p:nvPr>
        </p:nvSpPr>
        <p:spPr>
          <a:xfrm>
            <a:off x="0" y="0"/>
            <a:ext cx="914400" cy="6858000"/>
          </a:xfrm>
        </p:spPr>
        <p:txBody>
          <a:bodyPr vert="vert270" anchor="b">
            <a:normAutofit/>
          </a:bodyPr>
          <a:lstStyle/>
          <a:p>
            <a:pPr algn="ctr"/>
            <a:r>
              <a:rPr lang="fr-CA" dirty="0" smtClean="0"/>
              <a:t>Porter attention avec la démarche de conception pédagogique</a:t>
            </a:r>
            <a:endParaRPr lang="fr-CA" dirty="0"/>
          </a:p>
        </p:txBody>
      </p:sp>
      <p:pic>
        <p:nvPicPr>
          <p:cNvPr id="8" name="Picture 2">
            <a:hlinkClick r:id="rId2"/>
          </p:cNvPr>
          <p:cNvPicPr>
            <a:picLocks noChangeAspect="1" noChangeArrowheads="1"/>
          </p:cNvPicPr>
          <p:nvPr/>
        </p:nvPicPr>
        <p:blipFill>
          <a:blip r:embed="rId3" cstate="print"/>
          <a:srcRect/>
          <a:stretch>
            <a:fillRect/>
          </a:stretch>
        </p:blipFill>
        <p:spPr bwMode="auto">
          <a:xfrm>
            <a:off x="979128" y="1371600"/>
            <a:ext cx="8164872" cy="5174919"/>
          </a:xfrm>
          <a:prstGeom prst="rect">
            <a:avLst/>
          </a:prstGeom>
          <a:noFill/>
          <a:ln w="9525">
            <a:noFill/>
            <a:miter lim="800000"/>
            <a:headEnd/>
            <a:tailEnd/>
          </a:ln>
          <a:effectLst/>
        </p:spPr>
      </p:pic>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8" name="Text Box 8"/>
          <p:cNvSpPr txBox="1">
            <a:spLocks noChangeArrowheads="1"/>
          </p:cNvSpPr>
          <p:nvPr/>
        </p:nvSpPr>
        <p:spPr bwMode="auto">
          <a:xfrm>
            <a:off x="827584" y="692696"/>
            <a:ext cx="7850188" cy="1261884"/>
          </a:xfrm>
          <a:prstGeom prst="rect">
            <a:avLst/>
          </a:prstGeom>
          <a:noFill/>
          <a:ln w="9525" algn="ctr">
            <a:noFill/>
            <a:miter lim="800000"/>
            <a:headEnd/>
            <a:tailEnd/>
          </a:ln>
          <a:effectLst/>
        </p:spPr>
        <p:txBody>
          <a:bodyPr>
            <a:prstTxWarp prst="textNoShape">
              <a:avLst/>
            </a:prstTxWarp>
            <a:spAutoFit/>
          </a:bodyPr>
          <a:lstStyle/>
          <a:p>
            <a:r>
              <a:rPr lang="fr-CA" sz="1400" dirty="0">
                <a:solidFill>
                  <a:srgbClr val="376092"/>
                </a:solidFill>
              </a:rPr>
              <a:t>MISA : </a:t>
            </a:r>
            <a:r>
              <a:rPr lang="fr-CA" sz="1400" b="0" dirty="0">
                <a:solidFill>
                  <a:srgbClr val="376092"/>
                </a:solidFill>
              </a:rPr>
              <a:t>Méthode d’ingénierie de systèmes d’apprentissage</a:t>
            </a:r>
          </a:p>
          <a:p>
            <a:r>
              <a:rPr lang="fr-CA" sz="1200" b="0" dirty="0">
                <a:solidFill>
                  <a:srgbClr val="376092"/>
                </a:solidFill>
              </a:rPr>
              <a:t>LICEF, Centre de recherche de la Télé-Université</a:t>
            </a:r>
            <a:r>
              <a:rPr lang="fr-CA" sz="1200" dirty="0">
                <a:solidFill>
                  <a:srgbClr val="376092"/>
                </a:solidFill>
                <a:effectLst>
                  <a:outerShdw blurRad="38100" dist="38100" dir="2700000" algn="tl">
                    <a:srgbClr val="DDDDDD"/>
                  </a:outerShdw>
                </a:effectLst>
              </a:rPr>
              <a:t> </a:t>
            </a:r>
            <a:endParaRPr lang="fr-CA" sz="1200" b="0" dirty="0">
              <a:solidFill>
                <a:srgbClr val="376092"/>
              </a:solidFill>
            </a:endParaRPr>
          </a:p>
          <a:p>
            <a:endParaRPr lang="fr-CA" sz="2400" b="0" dirty="0">
              <a:solidFill>
                <a:srgbClr val="262626"/>
              </a:solidFill>
            </a:endParaRPr>
          </a:p>
          <a:p>
            <a:endParaRPr lang="fr-CA" sz="2400" dirty="0">
              <a:solidFill>
                <a:schemeClr val="bg2"/>
              </a:solidFill>
            </a:endParaRPr>
          </a:p>
        </p:txBody>
      </p:sp>
      <p:sp>
        <p:nvSpPr>
          <p:cNvPr id="66564" name="ZoneTexte 9"/>
          <p:cNvSpPr txBox="1">
            <a:spLocks noChangeArrowheads="1"/>
          </p:cNvSpPr>
          <p:nvPr/>
        </p:nvSpPr>
        <p:spPr bwMode="auto">
          <a:xfrm>
            <a:off x="4129088" y="6550025"/>
            <a:ext cx="184150" cy="307975"/>
          </a:xfrm>
          <a:prstGeom prst="rect">
            <a:avLst/>
          </a:prstGeom>
          <a:noFill/>
          <a:ln w="9525">
            <a:noFill/>
            <a:miter lim="800000"/>
            <a:headEnd/>
            <a:tailEnd/>
          </a:ln>
        </p:spPr>
        <p:txBody>
          <a:bodyPr wrap="none">
            <a:prstTxWarp prst="textNoShape">
              <a:avLst/>
            </a:prstTxWarp>
            <a:spAutoFit/>
          </a:bodyPr>
          <a:lstStyle/>
          <a:p>
            <a:endParaRPr lang="fr-FR" sz="1400" b="0"/>
          </a:p>
        </p:txBody>
      </p:sp>
      <p:sp>
        <p:nvSpPr>
          <p:cNvPr id="13" name="Rectangle 12"/>
          <p:cNvSpPr/>
          <p:nvPr/>
        </p:nvSpPr>
        <p:spPr>
          <a:xfrm>
            <a:off x="899592" y="188640"/>
            <a:ext cx="7746392" cy="609706"/>
          </a:xfrm>
          <a:prstGeom prst="rect">
            <a:avLst/>
          </a:prstGeom>
          <a:solidFill>
            <a:schemeClr val="bg1"/>
          </a:solidFill>
          <a:ln>
            <a:noFill/>
          </a:ln>
        </p:spPr>
        <p:style>
          <a:lnRef idx="0">
            <a:scrgbClr r="0" g="0" b="0"/>
          </a:lnRef>
          <a:fillRef idx="0">
            <a:scrgbClr r="0" g="0" b="0"/>
          </a:fillRef>
          <a:effectRef idx="0">
            <a:scrgbClr r="0" g="0" b="0"/>
          </a:effectRef>
          <a:fontRef idx="minor">
            <a:schemeClr val="lt1"/>
          </a:fontRef>
        </p:style>
        <p:txBody>
          <a:bodyPr lIns="106680" tIns="106680" rIns="106680" bIns="106680" spcCol="1270" anchor="ctr"/>
          <a:lstStyle/>
          <a:p>
            <a:pPr defTabSz="1244600">
              <a:lnSpc>
                <a:spcPct val="90000"/>
              </a:lnSpc>
              <a:spcAft>
                <a:spcPct val="35000"/>
              </a:spcAft>
              <a:defRPr/>
            </a:pPr>
            <a:endParaRPr lang="fr-CA" sz="2800" dirty="0">
              <a:solidFill>
                <a:schemeClr val="accent1">
                  <a:lumMod val="75000"/>
                </a:schemeClr>
              </a:solidFill>
            </a:endParaRPr>
          </a:p>
        </p:txBody>
      </p:sp>
      <p:graphicFrame>
        <p:nvGraphicFramePr>
          <p:cNvPr id="15" name="Diagramme 14"/>
          <p:cNvGraphicFramePr/>
          <p:nvPr/>
        </p:nvGraphicFramePr>
        <p:xfrm>
          <a:off x="0" y="2348880"/>
          <a:ext cx="8604448" cy="43924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ZoneTexte 8"/>
          <p:cNvSpPr txBox="1"/>
          <p:nvPr/>
        </p:nvSpPr>
        <p:spPr>
          <a:xfrm>
            <a:off x="1043608" y="1412776"/>
            <a:ext cx="7723846" cy="400110"/>
          </a:xfrm>
          <a:prstGeom prst="rect">
            <a:avLst/>
          </a:prstGeom>
          <a:noFill/>
        </p:spPr>
        <p:txBody>
          <a:bodyPr wrap="none" rtlCol="0">
            <a:spAutoFit/>
          </a:bodyPr>
          <a:lstStyle/>
          <a:p>
            <a:r>
              <a:rPr lang="fr-CA" sz="2000" dirty="0" smtClean="0">
                <a:solidFill>
                  <a:schemeClr val="accent2">
                    <a:lumMod val="50000"/>
                  </a:schemeClr>
                </a:solidFill>
              </a:rPr>
              <a:t>Simplification de la méthode MISA pour élaborer une SAE en ligne</a:t>
            </a:r>
            <a:endParaRPr lang="fr-CA" sz="2000" dirty="0">
              <a:solidFill>
                <a:schemeClr val="accent2">
                  <a:lumMod val="50000"/>
                </a:schemeClr>
              </a:solidFill>
            </a:endParaRPr>
          </a:p>
        </p:txBody>
      </p:sp>
      <p:sp>
        <p:nvSpPr>
          <p:cNvPr id="10" name="Rectangle 9"/>
          <p:cNvSpPr/>
          <p:nvPr/>
        </p:nvSpPr>
        <p:spPr>
          <a:xfrm>
            <a:off x="0" y="0"/>
            <a:ext cx="7812360" cy="480131"/>
          </a:xfrm>
          <a:prstGeom prst="rect">
            <a:avLst/>
          </a:prstGeom>
        </p:spPr>
        <p:txBody>
          <a:bodyPr wrap="square">
            <a:spAutoFit/>
          </a:bodyPr>
          <a:lstStyle/>
          <a:p>
            <a:pPr defTabSz="1244600">
              <a:lnSpc>
                <a:spcPct val="90000"/>
              </a:lnSpc>
              <a:spcAft>
                <a:spcPct val="35000"/>
              </a:spcAft>
              <a:defRPr/>
            </a:pPr>
            <a:r>
              <a:rPr lang="en-CA" sz="2800" dirty="0" err="1" smtClean="0">
                <a:solidFill>
                  <a:schemeClr val="accent2">
                    <a:lumMod val="75000"/>
                  </a:schemeClr>
                </a:solidFill>
              </a:rPr>
              <a:t>Une</a:t>
            </a:r>
            <a:r>
              <a:rPr lang="en-CA" sz="2800" dirty="0" smtClean="0">
                <a:solidFill>
                  <a:schemeClr val="accent2">
                    <a:lumMod val="75000"/>
                  </a:schemeClr>
                </a:solidFill>
              </a:rPr>
              <a:t> </a:t>
            </a:r>
            <a:r>
              <a:rPr lang="en-CA" sz="2800" dirty="0" err="1" smtClean="0">
                <a:solidFill>
                  <a:schemeClr val="accent2">
                    <a:lumMod val="75000"/>
                  </a:schemeClr>
                </a:solidFill>
              </a:rPr>
              <a:t>méthode</a:t>
            </a:r>
            <a:r>
              <a:rPr lang="en-CA" sz="2800" dirty="0" smtClean="0">
                <a:solidFill>
                  <a:schemeClr val="accent2">
                    <a:lumMod val="75000"/>
                  </a:schemeClr>
                </a:solidFill>
              </a:rPr>
              <a:t> de conception de </a:t>
            </a:r>
            <a:r>
              <a:rPr lang="en-CA" sz="2800" dirty="0" err="1" smtClean="0">
                <a:solidFill>
                  <a:schemeClr val="accent2">
                    <a:lumMod val="75000"/>
                  </a:schemeClr>
                </a:solidFill>
              </a:rPr>
              <a:t>cours</a:t>
            </a:r>
            <a:r>
              <a:rPr lang="en-CA" sz="2800" dirty="0" smtClean="0">
                <a:solidFill>
                  <a:schemeClr val="accent2">
                    <a:lumMod val="75000"/>
                  </a:schemeClr>
                </a:solidFill>
              </a:rPr>
              <a:t> en </a:t>
            </a:r>
            <a:r>
              <a:rPr lang="en-CA" sz="2800" dirty="0" err="1" smtClean="0">
                <a:solidFill>
                  <a:schemeClr val="accent2">
                    <a:lumMod val="75000"/>
                  </a:schemeClr>
                </a:solidFill>
              </a:rPr>
              <a:t>ligne</a:t>
            </a:r>
            <a:endParaRPr lang="fr-CA" sz="2800"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900" decel="100000" fill="hold"/>
                                        <p:tgtEl>
                                          <p:spTgt spid="15"/>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AsOne/>
      </p:bldGraphic>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609600" y="273050"/>
            <a:ext cx="8320118" cy="869950"/>
          </a:xfrm>
        </p:spPr>
        <p:txBody>
          <a:bodyPr>
            <a:normAutofit/>
          </a:bodyPr>
          <a:lstStyle/>
          <a:p>
            <a:pPr algn="ctr"/>
            <a:r>
              <a:rPr lang="fr-CA" dirty="0" smtClean="0"/>
              <a:t>Exemple d’une démarche complétée</a:t>
            </a:r>
            <a:endParaRPr lang="fr-CA" dirty="0"/>
          </a:p>
        </p:txBody>
      </p:sp>
      <p:sp>
        <p:nvSpPr>
          <p:cNvPr id="10" name="Espace réservé du contenu 9"/>
          <p:cNvSpPr>
            <a:spLocks noGrp="1"/>
          </p:cNvSpPr>
          <p:nvPr>
            <p:ph idx="1"/>
          </p:nvPr>
        </p:nvSpPr>
        <p:spPr>
          <a:xfrm>
            <a:off x="1571604" y="1752600"/>
            <a:ext cx="7358114" cy="4419600"/>
          </a:xfrm>
        </p:spPr>
        <p:txBody>
          <a:bodyPr>
            <a:normAutofit/>
          </a:bodyPr>
          <a:lstStyle/>
          <a:p>
            <a:r>
              <a:rPr lang="fr-CA" dirty="0" smtClean="0"/>
              <a:t>Documents développés en préparation du </a:t>
            </a:r>
            <a:r>
              <a:rPr lang="fr-CA" dirty="0" smtClean="0"/>
              <a:t>d’un atelier sur la conception d’une SAE en ligne </a:t>
            </a:r>
            <a:r>
              <a:rPr lang="fr-CA" dirty="0" smtClean="0"/>
              <a:t>:</a:t>
            </a:r>
          </a:p>
          <a:p>
            <a:pPr lvl="1"/>
            <a:r>
              <a:rPr lang="fr-CA" dirty="0" smtClean="0"/>
              <a:t>Notes brouillons</a:t>
            </a:r>
          </a:p>
          <a:p>
            <a:pPr lvl="1"/>
            <a:r>
              <a:rPr lang="fr-CA" dirty="0" smtClean="0"/>
              <a:t>Modèle de connaissances et de compétences</a:t>
            </a:r>
          </a:p>
          <a:p>
            <a:pPr lvl="1"/>
            <a:r>
              <a:rPr lang="fr-CA" dirty="0" smtClean="0"/>
              <a:t>RÉA</a:t>
            </a:r>
          </a:p>
          <a:p>
            <a:pPr lvl="1"/>
            <a:r>
              <a:rPr lang="fr-CA" dirty="0" smtClean="0"/>
              <a:t>Toutes ces ressources se trouvent dans </a:t>
            </a:r>
            <a:r>
              <a:rPr lang="fr-CA" dirty="0" smtClean="0"/>
              <a:t>le </a:t>
            </a:r>
            <a:r>
              <a:rPr lang="fr-CA" dirty="0" smtClean="0"/>
              <a:t>Wiki </a:t>
            </a:r>
            <a:r>
              <a:rPr lang="fr-CA" dirty="0" smtClean="0"/>
              <a:t>du BENA </a:t>
            </a:r>
            <a:r>
              <a:rPr lang="fr-CA" dirty="0" smtClean="0"/>
              <a:t>:</a:t>
            </a:r>
            <a:endParaRPr lang="fr-CA" b="1" dirty="0" smtClean="0"/>
          </a:p>
          <a:p>
            <a:pPr lvl="2"/>
            <a:r>
              <a:rPr lang="fr-CA" dirty="0" smtClean="0"/>
              <a:t>Préparation de l'atelier - Concevoir une activité d'apprentissage à enseigner en ligne : </a:t>
            </a:r>
            <a:endParaRPr lang="fr-CA" dirty="0" smtClean="0"/>
          </a:p>
          <a:p>
            <a:pPr lvl="2"/>
            <a:r>
              <a:rPr lang="fr-CA" dirty="0" smtClean="0">
                <a:hlinkClick r:id="rId2"/>
              </a:rPr>
              <a:t>https://wiki.umontreal.ca/x/tAO3B</a:t>
            </a:r>
            <a:endParaRPr lang="fr-CA" dirty="0" smtClean="0"/>
          </a:p>
          <a:p>
            <a:endParaRPr lang="fr-CA" dirty="0" smtClean="0"/>
          </a:p>
          <a:p>
            <a:r>
              <a:rPr lang="fr-CA" dirty="0" smtClean="0"/>
              <a:t>Avez-vous des questions ? </a:t>
            </a:r>
          </a:p>
          <a:p>
            <a:endParaRPr lang="fr-CA" dirty="0"/>
          </a:p>
        </p:txBody>
      </p:sp>
      <p:sp>
        <p:nvSpPr>
          <p:cNvPr id="12" name="Espace réservé du texte 5"/>
          <p:cNvSpPr>
            <a:spLocks noGrp="1"/>
          </p:cNvSpPr>
          <p:nvPr>
            <p:ph type="body" sz="half" idx="2"/>
          </p:nvPr>
        </p:nvSpPr>
        <p:spPr>
          <a:xfrm>
            <a:off x="0" y="404664"/>
            <a:ext cx="819128" cy="5877094"/>
          </a:xfrm>
        </p:spPr>
        <p:txBody>
          <a:bodyPr vert="vert270" anchor="b">
            <a:normAutofit/>
          </a:bodyPr>
          <a:lstStyle/>
          <a:p>
            <a:pPr algn="ctr"/>
            <a:r>
              <a:rPr lang="fr-CA" dirty="0" smtClean="0"/>
              <a:t>Porter attention à une démarche de conception pédagogique</a:t>
            </a:r>
            <a:endParaRPr lang="fr-C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609600" y="273050"/>
            <a:ext cx="8320118" cy="869950"/>
          </a:xfrm>
        </p:spPr>
        <p:txBody>
          <a:bodyPr>
            <a:normAutofit/>
          </a:bodyPr>
          <a:lstStyle/>
          <a:p>
            <a:pPr algn="ctr"/>
            <a:r>
              <a:rPr lang="fr-CA" dirty="0" smtClean="0"/>
              <a:t>Modélisation par Objets Typés </a:t>
            </a:r>
            <a:endParaRPr lang="fr-CA" dirty="0"/>
          </a:p>
        </p:txBody>
      </p:sp>
      <p:sp>
        <p:nvSpPr>
          <p:cNvPr id="10" name="Espace réservé du contenu 9"/>
          <p:cNvSpPr>
            <a:spLocks noGrp="1"/>
          </p:cNvSpPr>
          <p:nvPr>
            <p:ph idx="1"/>
          </p:nvPr>
        </p:nvSpPr>
        <p:spPr>
          <a:xfrm>
            <a:off x="1571604" y="1752600"/>
            <a:ext cx="7191396" cy="4419600"/>
          </a:xfrm>
        </p:spPr>
        <p:txBody>
          <a:bodyPr>
            <a:normAutofit/>
          </a:bodyPr>
          <a:lstStyle/>
          <a:p>
            <a:pPr>
              <a:lnSpc>
                <a:spcPct val="150000"/>
              </a:lnSpc>
            </a:pPr>
            <a:r>
              <a:rPr lang="fr-CA" dirty="0" smtClean="0"/>
              <a:t>« Les logiciels MOT (modélisation par objets typés) et </a:t>
            </a:r>
            <a:r>
              <a:rPr lang="fr-CA" dirty="0" err="1" smtClean="0"/>
              <a:t>MOTPlus</a:t>
            </a:r>
            <a:r>
              <a:rPr lang="fr-CA" dirty="0" smtClean="0"/>
              <a:t> sont des outils de construction et de </a:t>
            </a:r>
            <a:r>
              <a:rPr lang="fr-CA" b="1" dirty="0" smtClean="0">
                <a:solidFill>
                  <a:schemeClr val="accent1">
                    <a:lumMod val="50000"/>
                  </a:schemeClr>
                </a:solidFill>
              </a:rPr>
              <a:t>représentation graphiques</a:t>
            </a:r>
            <a:r>
              <a:rPr lang="fr-CA" b="1" dirty="0" smtClean="0"/>
              <a:t> </a:t>
            </a:r>
            <a:r>
              <a:rPr lang="fr-CA" dirty="0" smtClean="0"/>
              <a:t>servant à exprimer sous forme de </a:t>
            </a:r>
            <a:r>
              <a:rPr lang="fr-CA" b="1" dirty="0" smtClean="0">
                <a:solidFill>
                  <a:schemeClr val="accent1">
                    <a:lumMod val="50000"/>
                  </a:schemeClr>
                </a:solidFill>
              </a:rPr>
              <a:t>modèles</a:t>
            </a:r>
            <a:r>
              <a:rPr lang="fr-CA" dirty="0" smtClean="0"/>
              <a:t>, les </a:t>
            </a:r>
            <a:r>
              <a:rPr lang="fr-CA" b="1" dirty="0" smtClean="0">
                <a:solidFill>
                  <a:schemeClr val="accent1">
                    <a:lumMod val="50000"/>
                  </a:schemeClr>
                </a:solidFill>
              </a:rPr>
              <a:t>connaissances</a:t>
            </a:r>
            <a:r>
              <a:rPr lang="fr-CA" dirty="0" smtClean="0"/>
              <a:t> de divers champs de savoir. </a:t>
            </a:r>
          </a:p>
          <a:p>
            <a:pPr>
              <a:lnSpc>
                <a:spcPct val="150000"/>
              </a:lnSpc>
            </a:pPr>
            <a:endParaRPr lang="fr-CA" dirty="0" smtClean="0"/>
          </a:p>
          <a:p>
            <a:pPr>
              <a:lnSpc>
                <a:spcPct val="150000"/>
              </a:lnSpc>
            </a:pPr>
            <a:r>
              <a:rPr lang="fr-CA" dirty="0" smtClean="0"/>
              <a:t>Ces modèles rendent compte de façon dynamique un ensemble de connaissances, pouvant être nombreuses et complexes d’un domaine particulier et des </a:t>
            </a:r>
            <a:r>
              <a:rPr lang="fr-CA" b="1" dirty="0" smtClean="0">
                <a:solidFill>
                  <a:schemeClr val="accent1">
                    <a:lumMod val="50000"/>
                  </a:schemeClr>
                </a:solidFill>
              </a:rPr>
              <a:t>liens</a:t>
            </a:r>
            <a:r>
              <a:rPr lang="fr-CA" dirty="0" smtClean="0"/>
              <a:t> qui existent entre ces connaissances. » (LICEF, 2009)</a:t>
            </a:r>
          </a:p>
          <a:p>
            <a:endParaRPr lang="fr-CA" dirty="0"/>
          </a:p>
        </p:txBody>
      </p:sp>
      <p:sp>
        <p:nvSpPr>
          <p:cNvPr id="7" name="Espace réservé du texte 5"/>
          <p:cNvSpPr>
            <a:spLocks noGrp="1"/>
          </p:cNvSpPr>
          <p:nvPr>
            <p:ph type="body" sz="half" idx="2"/>
          </p:nvPr>
        </p:nvSpPr>
        <p:spPr>
          <a:xfrm>
            <a:off x="0" y="0"/>
            <a:ext cx="914400" cy="6858000"/>
          </a:xfrm>
        </p:spPr>
        <p:txBody>
          <a:bodyPr vert="vert270" anchor="b">
            <a:normAutofit/>
          </a:bodyPr>
          <a:lstStyle/>
          <a:p>
            <a:r>
              <a:rPr lang="fr-CA" dirty="0" smtClean="0"/>
              <a:t>Porter attention avec la démarche de conception pédagogique</a:t>
            </a:r>
            <a:br>
              <a:rPr lang="fr-CA" dirty="0" smtClean="0"/>
            </a:br>
            <a:r>
              <a:rPr lang="fr-CA" dirty="0" smtClean="0"/>
              <a:t>Sélectionner les savoirs disciplinaires</a:t>
            </a:r>
            <a:endParaRPr lang="fr-CA" dirty="0"/>
          </a:p>
        </p:txBody>
      </p:sp>
      <p:grpSp>
        <p:nvGrpSpPr>
          <p:cNvPr id="5" name="Groupe 4"/>
          <p:cNvGrpSpPr/>
          <p:nvPr/>
        </p:nvGrpSpPr>
        <p:grpSpPr>
          <a:xfrm>
            <a:off x="0" y="307624"/>
            <a:ext cx="1740538" cy="1435580"/>
            <a:chOff x="2224815" y="1478453"/>
            <a:chExt cx="1740538" cy="1435580"/>
          </a:xfrm>
        </p:grpSpPr>
        <p:sp>
          <p:nvSpPr>
            <p:cNvPr id="12" name="Rectangle à coins arrondis 11"/>
            <p:cNvSpPr/>
            <p:nvPr/>
          </p:nvSpPr>
          <p:spPr>
            <a:xfrm>
              <a:off x="2224815" y="1478453"/>
              <a:ext cx="1740538" cy="1435580"/>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Rectangle 12"/>
            <p:cNvSpPr/>
            <p:nvPr/>
          </p:nvSpPr>
          <p:spPr>
            <a:xfrm>
              <a:off x="2257852" y="1819115"/>
              <a:ext cx="1674464" cy="10618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r>
                <a:rPr lang="fr-CA" sz="1300" b="0" kern="1200" dirty="0" smtClean="0">
                  <a:solidFill>
                    <a:schemeClr val="accent1">
                      <a:lumMod val="75000"/>
                    </a:schemeClr>
                  </a:solidFill>
                </a:rPr>
                <a:t>Modélisation des connaissances et des compétences</a:t>
              </a:r>
              <a:endParaRPr lang="fr-CA" sz="1300" kern="1200" dirty="0"/>
            </a:p>
          </p:txBody>
        </p:sp>
      </p:grpSp>
      <p:grpSp>
        <p:nvGrpSpPr>
          <p:cNvPr id="6" name="Groupe 5"/>
          <p:cNvGrpSpPr/>
          <p:nvPr/>
        </p:nvGrpSpPr>
        <p:grpSpPr>
          <a:xfrm>
            <a:off x="386786" y="0"/>
            <a:ext cx="1547145" cy="615248"/>
            <a:chOff x="2611601" y="1170829"/>
            <a:chExt cx="1547145" cy="615248"/>
          </a:xfrm>
        </p:grpSpPr>
        <p:sp>
          <p:nvSpPr>
            <p:cNvPr id="8" name="Rectangle à coins arrondis 7"/>
            <p:cNvSpPr/>
            <p:nvPr/>
          </p:nvSpPr>
          <p:spPr>
            <a:xfrm>
              <a:off x="2611601" y="1170829"/>
              <a:ext cx="1547145" cy="615248"/>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ectangle 10"/>
            <p:cNvSpPr/>
            <p:nvPr/>
          </p:nvSpPr>
          <p:spPr>
            <a:xfrm>
              <a:off x="2629621" y="1188849"/>
              <a:ext cx="1511105" cy="5792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fr-CA" sz="2200" kern="1200" dirty="0" smtClean="0"/>
                <a:t>Conception</a:t>
              </a:r>
              <a:endParaRPr lang="fr-CA" sz="2200" kern="1200" dirty="0"/>
            </a:p>
          </p:txBody>
        </p:sp>
      </p:gr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2699792" y="1844824"/>
            <a:ext cx="5225008" cy="1362075"/>
          </a:xfrm>
        </p:spPr>
        <p:txBody>
          <a:bodyPr>
            <a:noAutofit/>
          </a:bodyPr>
          <a:lstStyle/>
          <a:p>
            <a:r>
              <a:rPr lang="fr-CA" sz="3400" dirty="0" smtClean="0"/>
              <a:t>Se situer par rapport  à  la formation en ligne</a:t>
            </a:r>
            <a:br>
              <a:rPr lang="fr-CA" sz="3400" dirty="0" smtClean="0"/>
            </a:br>
            <a:endParaRPr lang="fr-CA" sz="3400" dirty="0"/>
          </a:p>
        </p:txBody>
      </p:sp>
      <p:sp>
        <p:nvSpPr>
          <p:cNvPr id="2" name="Espace réservé du texte 1"/>
          <p:cNvSpPr>
            <a:spLocks noGrp="1"/>
          </p:cNvSpPr>
          <p:nvPr>
            <p:ph type="body" idx="1"/>
          </p:nvPr>
        </p:nvSpPr>
        <p:spPr>
          <a:xfrm>
            <a:off x="914400" y="3200400"/>
            <a:ext cx="7123113" cy="3043254"/>
          </a:xfrm>
        </p:spPr>
        <p:txBody>
          <a:bodyPr>
            <a:normAutofit/>
          </a:bodyPr>
          <a:lstStyle/>
          <a:p>
            <a:r>
              <a:rPr lang="fr-CA" dirty="0" smtClean="0"/>
              <a:t>Intentions : </a:t>
            </a:r>
          </a:p>
          <a:p>
            <a:r>
              <a:rPr lang="fr-CA" dirty="0" smtClean="0"/>
              <a:t>	Présenter</a:t>
            </a:r>
          </a:p>
          <a:p>
            <a:r>
              <a:rPr lang="fr-CA" dirty="0" smtClean="0"/>
              <a:t>	Se présenter</a:t>
            </a:r>
          </a:p>
          <a:p>
            <a:r>
              <a:rPr lang="fr-CA" dirty="0" smtClean="0"/>
              <a:t>	Activer ses connaissances antérieures</a:t>
            </a:r>
          </a:p>
          <a:p>
            <a:r>
              <a:rPr lang="fr-CA" dirty="0" smtClean="0"/>
              <a:t>	Anticiper</a:t>
            </a:r>
            <a:endParaRPr lang="fr-CA" dirty="0"/>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609600" y="273050"/>
            <a:ext cx="8320118" cy="869950"/>
          </a:xfrm>
        </p:spPr>
        <p:txBody>
          <a:bodyPr>
            <a:normAutofit/>
          </a:bodyPr>
          <a:lstStyle/>
          <a:p>
            <a:pPr algn="ctr"/>
            <a:r>
              <a:rPr lang="fr-CA" dirty="0" smtClean="0"/>
              <a:t>Modélisation par Objets Typés </a:t>
            </a:r>
            <a:endParaRPr lang="fr-CA" dirty="0"/>
          </a:p>
        </p:txBody>
      </p:sp>
      <p:pic>
        <p:nvPicPr>
          <p:cNvPr id="8" name="Espace réservé du contenu 7" descr="ModeleConnComp(2).jpg">
            <a:hlinkClick r:id="rId2"/>
          </p:cNvPr>
          <p:cNvPicPr>
            <a:picLocks noGrp="1" noChangeAspect="1"/>
          </p:cNvPicPr>
          <p:nvPr>
            <p:ph idx="1"/>
          </p:nvPr>
        </p:nvPicPr>
        <p:blipFill>
          <a:blip r:embed="rId3" cstate="print"/>
          <a:srcRect t="-4771" b="-4771"/>
          <a:stretch>
            <a:fillRect/>
          </a:stretch>
        </p:blipFill>
        <p:spPr>
          <a:xfrm>
            <a:off x="1752600" y="1005404"/>
            <a:ext cx="7391400" cy="5713455"/>
          </a:xfrm>
        </p:spPr>
      </p:pic>
      <p:sp>
        <p:nvSpPr>
          <p:cNvPr id="7" name="Espace réservé du texte 5"/>
          <p:cNvSpPr txBox="1">
            <a:spLocks/>
          </p:cNvSpPr>
          <p:nvPr/>
        </p:nvSpPr>
        <p:spPr>
          <a:xfrm>
            <a:off x="0" y="0"/>
            <a:ext cx="914400" cy="6858000"/>
          </a:xfrm>
          <a:prstGeom prst="rect">
            <a:avLst/>
          </a:prstGeom>
        </p:spPr>
        <p:txBody>
          <a:bodyPr vert="vert270" lIns="91440" tIns="45720" rIns="91440" bIns="45720" rtlCol="0" anchor="b">
            <a:normAutofit/>
          </a:bodyPr>
          <a:lstStyle/>
          <a:p>
            <a:pPr lvl="0">
              <a:spcBef>
                <a:spcPts val="1800"/>
              </a:spcBef>
              <a:buClr>
                <a:schemeClr val="accent1"/>
              </a:buClr>
              <a:buSzPct val="130000"/>
              <a:defRPr/>
            </a:pPr>
            <a:r>
              <a:rPr kumimoji="0" lang="fr-CA"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Porter attention à une  démarche de conception pédagogique</a:t>
            </a:r>
            <a:br>
              <a:rPr kumimoji="0" lang="fr-CA"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br>
            <a:r>
              <a:rPr lang="fr-CA" sz="1400" dirty="0" smtClean="0"/>
              <a:t> Sélectionner les savoirs disciplinaires- les organiser</a:t>
            </a:r>
            <a:endParaRPr kumimoji="0" lang="fr-CA" sz="1400" b="0" i="0" u="none" strike="noStrike" kern="1200" cap="none" spc="0" normalizeH="0" baseline="0" noProof="0" dirty="0">
              <a:ln>
                <a:noFill/>
              </a:ln>
              <a:solidFill>
                <a:schemeClr val="tx1">
                  <a:lumMod val="75000"/>
                  <a:lumOff val="25000"/>
                </a:schemeClr>
              </a:solidFill>
              <a:effectLst/>
              <a:uLnTx/>
              <a:uFillTx/>
              <a:latin typeface="+mn-lt"/>
              <a:ea typeface="+mn-ea"/>
              <a:cs typeface="+mn-cs"/>
            </a:endParaRPr>
          </a:p>
        </p:txBody>
      </p:sp>
      <p:grpSp>
        <p:nvGrpSpPr>
          <p:cNvPr id="5" name="Groupe 4"/>
          <p:cNvGrpSpPr/>
          <p:nvPr/>
        </p:nvGrpSpPr>
        <p:grpSpPr>
          <a:xfrm>
            <a:off x="0" y="307624"/>
            <a:ext cx="1740538" cy="1435580"/>
            <a:chOff x="2224815" y="1478453"/>
            <a:chExt cx="1740538" cy="1435580"/>
          </a:xfrm>
        </p:grpSpPr>
        <p:sp>
          <p:nvSpPr>
            <p:cNvPr id="6" name="Rectangle à coins arrondis 5"/>
            <p:cNvSpPr/>
            <p:nvPr/>
          </p:nvSpPr>
          <p:spPr>
            <a:xfrm>
              <a:off x="2224815" y="1478453"/>
              <a:ext cx="1740538" cy="1435580"/>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Rectangle 9"/>
            <p:cNvSpPr/>
            <p:nvPr/>
          </p:nvSpPr>
          <p:spPr>
            <a:xfrm>
              <a:off x="2257852" y="1819115"/>
              <a:ext cx="1674464" cy="10618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r>
                <a:rPr lang="fr-CA" sz="1300" b="0" kern="1200" dirty="0" smtClean="0">
                  <a:solidFill>
                    <a:schemeClr val="accent1">
                      <a:lumMod val="75000"/>
                    </a:schemeClr>
                  </a:solidFill>
                </a:rPr>
                <a:t>Modélisation des connaissances et des compétences</a:t>
              </a:r>
              <a:endParaRPr lang="fr-CA" sz="1300" kern="1200" dirty="0"/>
            </a:p>
          </p:txBody>
        </p:sp>
      </p:grpSp>
      <p:grpSp>
        <p:nvGrpSpPr>
          <p:cNvPr id="11" name="Groupe 10"/>
          <p:cNvGrpSpPr/>
          <p:nvPr/>
        </p:nvGrpSpPr>
        <p:grpSpPr>
          <a:xfrm>
            <a:off x="386786" y="0"/>
            <a:ext cx="1547145" cy="615248"/>
            <a:chOff x="2611601" y="1170829"/>
            <a:chExt cx="1547145" cy="615248"/>
          </a:xfrm>
        </p:grpSpPr>
        <p:sp>
          <p:nvSpPr>
            <p:cNvPr id="12" name="Rectangle à coins arrondis 11"/>
            <p:cNvSpPr/>
            <p:nvPr/>
          </p:nvSpPr>
          <p:spPr>
            <a:xfrm>
              <a:off x="2611601" y="1170829"/>
              <a:ext cx="1547145" cy="615248"/>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ctangle 12"/>
            <p:cNvSpPr/>
            <p:nvPr/>
          </p:nvSpPr>
          <p:spPr>
            <a:xfrm>
              <a:off x="2629621" y="1188849"/>
              <a:ext cx="1511105" cy="5792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fr-CA" sz="2200" kern="1200" dirty="0" smtClean="0"/>
                <a:t>Conception</a:t>
              </a:r>
              <a:endParaRPr lang="fr-CA" sz="2200" kern="1200" dirty="0"/>
            </a:p>
          </p:txBody>
        </p:sp>
      </p:grpSp>
    </p:spTree>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609600" y="273050"/>
            <a:ext cx="8320118" cy="869950"/>
          </a:xfrm>
        </p:spPr>
        <p:txBody>
          <a:bodyPr>
            <a:normAutofit/>
          </a:bodyPr>
          <a:lstStyle/>
          <a:p>
            <a:pPr algn="ctr"/>
            <a:r>
              <a:rPr lang="fr-CA" dirty="0" smtClean="0"/>
              <a:t>Lister les connaissances et compétences</a:t>
            </a:r>
            <a:endParaRPr lang="fr-CA" dirty="0"/>
          </a:p>
        </p:txBody>
      </p:sp>
      <p:sp>
        <p:nvSpPr>
          <p:cNvPr id="10" name="Espace réservé du contenu 9"/>
          <p:cNvSpPr>
            <a:spLocks noGrp="1"/>
          </p:cNvSpPr>
          <p:nvPr>
            <p:ph idx="1"/>
          </p:nvPr>
        </p:nvSpPr>
        <p:spPr>
          <a:xfrm>
            <a:off x="1571604" y="1752600"/>
            <a:ext cx="7572396" cy="4748234"/>
          </a:xfrm>
        </p:spPr>
        <p:txBody>
          <a:bodyPr>
            <a:normAutofit/>
          </a:bodyPr>
          <a:lstStyle/>
          <a:p>
            <a:r>
              <a:rPr lang="fr-CA" dirty="0" smtClean="0"/>
              <a:t>Se référer: </a:t>
            </a:r>
          </a:p>
          <a:p>
            <a:pPr lvl="1"/>
            <a:r>
              <a:rPr lang="fr-CA" dirty="0" smtClean="0"/>
              <a:t>aux intentions pédagogiques</a:t>
            </a:r>
          </a:p>
          <a:p>
            <a:pPr lvl="1"/>
            <a:r>
              <a:rPr lang="fr-CA" dirty="0" smtClean="0"/>
              <a:t>au référentiel du programme de formation </a:t>
            </a:r>
          </a:p>
          <a:p>
            <a:r>
              <a:rPr lang="fr-CA" dirty="0" smtClean="0"/>
              <a:t>Lister les compétences </a:t>
            </a:r>
            <a:r>
              <a:rPr lang="fr-CA" b="1" dirty="0" smtClean="0"/>
              <a:t>principalement</a:t>
            </a:r>
            <a:r>
              <a:rPr lang="fr-CA" dirty="0" smtClean="0"/>
              <a:t> ciblées dans la SAE</a:t>
            </a:r>
          </a:p>
          <a:p>
            <a:r>
              <a:rPr lang="fr-CA" dirty="0" smtClean="0"/>
              <a:t>Lister les connaissances nécessaires à la mise en œuvre de ces compétences dans le contexte de la SAE</a:t>
            </a:r>
          </a:p>
          <a:p>
            <a:r>
              <a:rPr lang="fr-CA" i="1" dirty="0" smtClean="0"/>
              <a:t>Réduire les listes en fonction de ce qu’il est envisageable d’ </a:t>
            </a:r>
            <a:r>
              <a:rPr lang="fr-CA" b="1" i="1" dirty="0" smtClean="0"/>
              <a:t>évaluer</a:t>
            </a:r>
          </a:p>
        </p:txBody>
      </p:sp>
      <p:grpSp>
        <p:nvGrpSpPr>
          <p:cNvPr id="14" name="Groupe 13"/>
          <p:cNvGrpSpPr/>
          <p:nvPr/>
        </p:nvGrpSpPr>
        <p:grpSpPr>
          <a:xfrm>
            <a:off x="0" y="307624"/>
            <a:ext cx="1740538" cy="1435580"/>
            <a:chOff x="2224815" y="1478453"/>
            <a:chExt cx="1740538" cy="1435580"/>
          </a:xfrm>
        </p:grpSpPr>
        <p:sp>
          <p:nvSpPr>
            <p:cNvPr id="15" name="Rectangle à coins arrondis 14"/>
            <p:cNvSpPr/>
            <p:nvPr/>
          </p:nvSpPr>
          <p:spPr>
            <a:xfrm>
              <a:off x="2224815" y="1478453"/>
              <a:ext cx="1740538" cy="1435580"/>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6" name="Rectangle 15"/>
            <p:cNvSpPr/>
            <p:nvPr/>
          </p:nvSpPr>
          <p:spPr>
            <a:xfrm>
              <a:off x="2257852" y="1819115"/>
              <a:ext cx="1674464" cy="10618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r>
                <a:rPr lang="fr-CA" sz="1300" b="0" kern="1200" dirty="0" smtClean="0">
                  <a:solidFill>
                    <a:schemeClr val="accent1">
                      <a:lumMod val="75000"/>
                    </a:schemeClr>
                  </a:solidFill>
                </a:rPr>
                <a:t>Modélisation des connaissances et des compétences</a:t>
              </a:r>
              <a:endParaRPr lang="fr-CA" sz="1300" kern="1200" dirty="0"/>
            </a:p>
          </p:txBody>
        </p:sp>
      </p:grpSp>
      <p:grpSp>
        <p:nvGrpSpPr>
          <p:cNvPr id="17" name="Groupe 16"/>
          <p:cNvGrpSpPr/>
          <p:nvPr/>
        </p:nvGrpSpPr>
        <p:grpSpPr>
          <a:xfrm>
            <a:off x="386786" y="0"/>
            <a:ext cx="1547145" cy="615248"/>
            <a:chOff x="2611601" y="1170829"/>
            <a:chExt cx="1547145" cy="615248"/>
          </a:xfrm>
        </p:grpSpPr>
        <p:sp>
          <p:nvSpPr>
            <p:cNvPr id="18" name="Rectangle à coins arrondis 17"/>
            <p:cNvSpPr/>
            <p:nvPr/>
          </p:nvSpPr>
          <p:spPr>
            <a:xfrm>
              <a:off x="2611601" y="1170829"/>
              <a:ext cx="1547145" cy="615248"/>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Rectangle 18"/>
            <p:cNvSpPr/>
            <p:nvPr/>
          </p:nvSpPr>
          <p:spPr>
            <a:xfrm>
              <a:off x="2629621" y="1188849"/>
              <a:ext cx="1511105" cy="5792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fr-CA" sz="2200" kern="1200" dirty="0" smtClean="0"/>
                <a:t>Conception</a:t>
              </a:r>
              <a:endParaRPr lang="fr-CA" sz="2200" kern="1200" dirty="0"/>
            </a:p>
          </p:txBody>
        </p:sp>
      </p:grpSp>
      <p:sp>
        <p:nvSpPr>
          <p:cNvPr id="21" name="Espace réservé du texte 5"/>
          <p:cNvSpPr txBox="1">
            <a:spLocks/>
          </p:cNvSpPr>
          <p:nvPr/>
        </p:nvSpPr>
        <p:spPr>
          <a:xfrm>
            <a:off x="0" y="980906"/>
            <a:ext cx="819128" cy="5877094"/>
          </a:xfrm>
          <a:prstGeom prst="rect">
            <a:avLst/>
          </a:prstGeom>
        </p:spPr>
        <p:txBody>
          <a:bodyPr vert="vert270" lIns="91440" tIns="45720" rIns="91440" bIns="45720" rtlCol="0" anchor="b">
            <a:normAutofit/>
          </a:bodyPr>
          <a:lstStyle/>
          <a:p>
            <a:pPr lvl="0">
              <a:spcBef>
                <a:spcPts val="1800"/>
              </a:spcBef>
              <a:buClr>
                <a:schemeClr val="accent1"/>
              </a:buClr>
              <a:buSzPct val="130000"/>
            </a:pPr>
            <a:r>
              <a:rPr kumimoji="0" lang="fr-CA"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Porter attention à une démarche de conception pédagogique</a:t>
            </a:r>
            <a:br>
              <a:rPr kumimoji="0" lang="fr-CA"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br>
            <a:r>
              <a:rPr lang="fr-CA" sz="1400" dirty="0" smtClean="0"/>
              <a:t> Sélectionner les savoirs disciplinaires- les organiser</a:t>
            </a:r>
            <a:endParaRPr kumimoji="0" lang="fr-CA" sz="1400" b="0" i="0" u="none" strike="noStrike" kern="1200" cap="none" spc="0" normalizeH="0" baseline="0" noProof="0" dirty="0">
              <a:ln>
                <a:noFill/>
              </a:ln>
              <a:solidFill>
                <a:schemeClr val="tx1">
                  <a:lumMod val="75000"/>
                  <a:lumOff val="2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609600" y="273050"/>
            <a:ext cx="8320118" cy="869950"/>
          </a:xfrm>
        </p:spPr>
        <p:txBody>
          <a:bodyPr>
            <a:normAutofit/>
          </a:bodyPr>
          <a:lstStyle/>
          <a:p>
            <a:pPr algn="ctr"/>
            <a:r>
              <a:rPr lang="fr-CA" dirty="0" smtClean="0"/>
              <a:t>Classer les éléments ciblés</a:t>
            </a:r>
            <a:endParaRPr lang="fr-CA" dirty="0"/>
          </a:p>
        </p:txBody>
      </p:sp>
      <p:sp>
        <p:nvSpPr>
          <p:cNvPr id="10" name="Espace réservé du contenu 9"/>
          <p:cNvSpPr>
            <a:spLocks noGrp="1"/>
          </p:cNvSpPr>
          <p:nvPr>
            <p:ph idx="1"/>
          </p:nvPr>
        </p:nvSpPr>
        <p:spPr>
          <a:xfrm>
            <a:off x="1835696" y="1772816"/>
            <a:ext cx="7191396" cy="4748234"/>
          </a:xfrm>
        </p:spPr>
        <p:txBody>
          <a:bodyPr>
            <a:normAutofit/>
          </a:bodyPr>
          <a:lstStyle/>
          <a:p>
            <a:pPr>
              <a:buNone/>
            </a:pPr>
            <a:r>
              <a:rPr lang="fr-CA" dirty="0" smtClean="0"/>
              <a:t>À partir des listes précédemment produites :</a:t>
            </a:r>
          </a:p>
          <a:p>
            <a:pPr>
              <a:buNone/>
            </a:pPr>
            <a:endParaRPr lang="fr-CA" dirty="0" smtClean="0"/>
          </a:p>
          <a:p>
            <a:r>
              <a:rPr lang="fr-CA" dirty="0" smtClean="0"/>
              <a:t>Typer les éléments : connaissances, compétences, habiletés, composantes, savoirs, attitudes, exemples, principes</a:t>
            </a:r>
          </a:p>
          <a:p>
            <a:r>
              <a:rPr lang="fr-CA" dirty="0" smtClean="0"/>
              <a:t>Classer si nécessaire par importance, chronologie, dépendance, implication, etc.</a:t>
            </a:r>
          </a:p>
          <a:p>
            <a:pPr>
              <a:buNone/>
            </a:pPr>
            <a:endParaRPr lang="fr-CA" dirty="0" smtClean="0"/>
          </a:p>
          <a:p>
            <a:endParaRPr lang="fr-CA" dirty="0" smtClean="0"/>
          </a:p>
        </p:txBody>
      </p:sp>
      <p:grpSp>
        <p:nvGrpSpPr>
          <p:cNvPr id="5" name="Groupe 4"/>
          <p:cNvGrpSpPr/>
          <p:nvPr/>
        </p:nvGrpSpPr>
        <p:grpSpPr>
          <a:xfrm>
            <a:off x="0" y="307624"/>
            <a:ext cx="1740538" cy="1435580"/>
            <a:chOff x="2224815" y="1478453"/>
            <a:chExt cx="1740538" cy="1435580"/>
          </a:xfrm>
        </p:grpSpPr>
        <p:sp>
          <p:nvSpPr>
            <p:cNvPr id="7" name="Rectangle à coins arrondis 6"/>
            <p:cNvSpPr/>
            <p:nvPr/>
          </p:nvSpPr>
          <p:spPr>
            <a:xfrm>
              <a:off x="2224815" y="1478453"/>
              <a:ext cx="1740538" cy="1435580"/>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8" name="Rectangle 7"/>
            <p:cNvSpPr/>
            <p:nvPr/>
          </p:nvSpPr>
          <p:spPr>
            <a:xfrm>
              <a:off x="2257852" y="1819115"/>
              <a:ext cx="1674464" cy="10618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r>
                <a:rPr lang="fr-CA" sz="1300" b="0" kern="1200" dirty="0" smtClean="0">
                  <a:solidFill>
                    <a:schemeClr val="accent1">
                      <a:lumMod val="75000"/>
                    </a:schemeClr>
                  </a:solidFill>
                </a:rPr>
                <a:t>Modélisation des connaissances et des compétences</a:t>
              </a:r>
              <a:endParaRPr lang="fr-CA" sz="1300" kern="1200" dirty="0"/>
            </a:p>
          </p:txBody>
        </p:sp>
      </p:grpSp>
      <p:grpSp>
        <p:nvGrpSpPr>
          <p:cNvPr id="11" name="Groupe 10"/>
          <p:cNvGrpSpPr/>
          <p:nvPr/>
        </p:nvGrpSpPr>
        <p:grpSpPr>
          <a:xfrm>
            <a:off x="386786" y="0"/>
            <a:ext cx="1547145" cy="615248"/>
            <a:chOff x="2611601" y="1170829"/>
            <a:chExt cx="1547145" cy="615248"/>
          </a:xfrm>
        </p:grpSpPr>
        <p:sp>
          <p:nvSpPr>
            <p:cNvPr id="12" name="Rectangle à coins arrondis 11"/>
            <p:cNvSpPr/>
            <p:nvPr/>
          </p:nvSpPr>
          <p:spPr>
            <a:xfrm>
              <a:off x="2611601" y="1170829"/>
              <a:ext cx="1547145" cy="615248"/>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ctangle 12"/>
            <p:cNvSpPr/>
            <p:nvPr/>
          </p:nvSpPr>
          <p:spPr>
            <a:xfrm>
              <a:off x="2629621" y="1188849"/>
              <a:ext cx="1511105" cy="5792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fr-CA" sz="2200" kern="1200" dirty="0" smtClean="0"/>
                <a:t>Conception</a:t>
              </a:r>
              <a:endParaRPr lang="fr-CA" sz="2200" kern="1200" dirty="0"/>
            </a:p>
          </p:txBody>
        </p:sp>
      </p:grpSp>
      <p:sp>
        <p:nvSpPr>
          <p:cNvPr id="15" name="Espace réservé du texte 5"/>
          <p:cNvSpPr txBox="1">
            <a:spLocks/>
          </p:cNvSpPr>
          <p:nvPr/>
        </p:nvSpPr>
        <p:spPr>
          <a:xfrm>
            <a:off x="0" y="980906"/>
            <a:ext cx="819128" cy="5877094"/>
          </a:xfrm>
          <a:prstGeom prst="rect">
            <a:avLst/>
          </a:prstGeom>
        </p:spPr>
        <p:txBody>
          <a:bodyPr vert="vert270" lIns="91440" tIns="45720" rIns="91440" bIns="45720" rtlCol="0" anchor="b">
            <a:normAutofit/>
          </a:bodyPr>
          <a:lstStyle/>
          <a:p>
            <a:pPr lvl="0">
              <a:spcBef>
                <a:spcPts val="1800"/>
              </a:spcBef>
              <a:buClr>
                <a:schemeClr val="accent1"/>
              </a:buClr>
              <a:buSzPct val="130000"/>
            </a:pPr>
            <a:r>
              <a:rPr kumimoji="0" lang="fr-CA"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Porter attention à une démarche de conception pédagogique</a:t>
            </a:r>
            <a:br>
              <a:rPr kumimoji="0" lang="fr-CA"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br>
            <a:r>
              <a:rPr lang="fr-CA" sz="1400" dirty="0" smtClean="0"/>
              <a:t> Sélectionner les savoirs disciplinaires- les organiser</a:t>
            </a:r>
            <a:endParaRPr kumimoji="0" lang="fr-CA" sz="1400" b="0" i="0" u="none" strike="noStrike" kern="1200" cap="none" spc="0" normalizeH="0" baseline="0" noProof="0" dirty="0">
              <a:ln>
                <a:noFill/>
              </a:ln>
              <a:solidFill>
                <a:schemeClr val="tx1">
                  <a:lumMod val="75000"/>
                  <a:lumOff val="2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1907704" y="692696"/>
            <a:ext cx="8320118" cy="869950"/>
          </a:xfrm>
        </p:spPr>
        <p:txBody>
          <a:bodyPr>
            <a:normAutofit/>
          </a:bodyPr>
          <a:lstStyle/>
          <a:p>
            <a:r>
              <a:rPr lang="fr-CA" dirty="0" smtClean="0"/>
              <a:t>Terminer le modèle de connaissances</a:t>
            </a:r>
            <a:endParaRPr lang="fr-CA" dirty="0"/>
          </a:p>
        </p:txBody>
      </p:sp>
      <p:sp>
        <p:nvSpPr>
          <p:cNvPr id="10" name="Espace réservé du contenu 9"/>
          <p:cNvSpPr>
            <a:spLocks noGrp="1"/>
          </p:cNvSpPr>
          <p:nvPr>
            <p:ph idx="1"/>
          </p:nvPr>
        </p:nvSpPr>
        <p:spPr>
          <a:xfrm>
            <a:off x="1571604" y="1752600"/>
            <a:ext cx="7572396" cy="4748234"/>
          </a:xfrm>
        </p:spPr>
        <p:txBody>
          <a:bodyPr>
            <a:normAutofit/>
          </a:bodyPr>
          <a:lstStyle/>
          <a:p>
            <a:pPr>
              <a:buNone/>
            </a:pPr>
            <a:r>
              <a:rPr lang="fr-CA" dirty="0" smtClean="0"/>
              <a:t>À partir des objets précédemment typés :</a:t>
            </a:r>
          </a:p>
          <a:p>
            <a:r>
              <a:rPr lang="fr-CA" dirty="0" smtClean="0"/>
              <a:t>Déterminer les relations entre ces objets :</a:t>
            </a:r>
          </a:p>
          <a:p>
            <a:pPr lvl="1"/>
            <a:r>
              <a:rPr lang="fr-CA" dirty="0" smtClean="0"/>
              <a:t>Intrant/Produit</a:t>
            </a:r>
          </a:p>
          <a:p>
            <a:pPr lvl="1"/>
            <a:r>
              <a:rPr lang="fr-CA" dirty="0" smtClean="0"/>
              <a:t>Précédence</a:t>
            </a:r>
          </a:p>
          <a:p>
            <a:pPr lvl="1"/>
            <a:r>
              <a:rPr lang="fr-CA" dirty="0" smtClean="0"/>
              <a:t>Spécialisation</a:t>
            </a:r>
          </a:p>
          <a:p>
            <a:pPr lvl="1"/>
            <a:r>
              <a:rPr lang="fr-CA" dirty="0" smtClean="0"/>
              <a:t>Composition</a:t>
            </a:r>
          </a:p>
          <a:p>
            <a:pPr lvl="1"/>
            <a:r>
              <a:rPr lang="fr-CA" dirty="0" smtClean="0"/>
              <a:t>Régulation</a:t>
            </a:r>
          </a:p>
          <a:p>
            <a:pPr lvl="1"/>
            <a:r>
              <a:rPr lang="fr-CA" dirty="0" smtClean="0"/>
              <a:t>Application</a:t>
            </a:r>
          </a:p>
          <a:p>
            <a:r>
              <a:rPr lang="fr-CA" dirty="0" smtClean="0"/>
              <a:t>Schématiser manuellement votre modèle</a:t>
            </a:r>
          </a:p>
          <a:p>
            <a:r>
              <a:rPr lang="fr-CA" dirty="0" smtClean="0"/>
              <a:t>Observer un exemple </a:t>
            </a:r>
            <a:r>
              <a:rPr lang="fr-CA" dirty="0" smtClean="0"/>
              <a:t>:</a:t>
            </a:r>
            <a:br>
              <a:rPr lang="fr-CA" dirty="0" smtClean="0"/>
            </a:br>
            <a:r>
              <a:rPr lang="fr-CA" dirty="0" smtClean="0">
                <a:hlinkClick r:id="rId2"/>
              </a:rPr>
              <a:t>Modèle </a:t>
            </a:r>
            <a:r>
              <a:rPr lang="fr-CA" dirty="0" smtClean="0">
                <a:hlinkClick r:id="rId2"/>
              </a:rPr>
              <a:t>de </a:t>
            </a:r>
            <a:r>
              <a:rPr lang="fr-CA" dirty="0" smtClean="0">
                <a:hlinkClick r:id="rId2"/>
              </a:rPr>
              <a:t>d’un atelier de conce</a:t>
            </a:r>
            <a:r>
              <a:rPr lang="fr-CA" dirty="0" smtClean="0">
                <a:hlinkClick r:id="rId2"/>
              </a:rPr>
              <a:t>ption d’une </a:t>
            </a:r>
            <a:r>
              <a:rPr lang="fr-CA" dirty="0" smtClean="0">
                <a:hlinkClick r:id="rId2"/>
              </a:rPr>
              <a:t>SAE en ligne</a:t>
            </a:r>
            <a:r>
              <a:rPr lang="fr-CA" dirty="0" smtClean="0"/>
              <a:t/>
            </a:r>
            <a:br>
              <a:rPr lang="fr-CA" dirty="0" smtClean="0"/>
            </a:br>
            <a:r>
              <a:rPr lang="fr-CA" sz="1200" dirty="0" smtClean="0"/>
              <a:t>Télécharger MOT+ pour visualiser le modèle</a:t>
            </a:r>
            <a:r>
              <a:rPr lang="fr-CA" sz="1200" dirty="0" smtClean="0"/>
              <a:t>: </a:t>
            </a:r>
            <a:r>
              <a:rPr lang="fr-CA" sz="1200" dirty="0" smtClean="0">
                <a:hlinkClick r:id="rId3"/>
              </a:rPr>
              <a:t>http://</a:t>
            </a:r>
            <a:r>
              <a:rPr lang="fr-CA" sz="1200" dirty="0" smtClean="0">
                <a:hlinkClick r:id="rId3"/>
              </a:rPr>
              <a:t>www.ingegraph.com/igraph.php?pg=telecharger</a:t>
            </a:r>
            <a:endParaRPr lang="fr-CA" sz="1200" dirty="0" smtClean="0"/>
          </a:p>
          <a:p>
            <a:endParaRPr lang="fr-CA" sz="1400" dirty="0" smtClean="0"/>
          </a:p>
          <a:p>
            <a:endParaRPr lang="fr-CA" dirty="0" smtClean="0"/>
          </a:p>
        </p:txBody>
      </p:sp>
      <p:grpSp>
        <p:nvGrpSpPr>
          <p:cNvPr id="5" name="Groupe 4"/>
          <p:cNvGrpSpPr/>
          <p:nvPr/>
        </p:nvGrpSpPr>
        <p:grpSpPr>
          <a:xfrm>
            <a:off x="0" y="307624"/>
            <a:ext cx="1740538" cy="1435580"/>
            <a:chOff x="2224815" y="1478453"/>
            <a:chExt cx="1740538" cy="1435580"/>
          </a:xfrm>
        </p:grpSpPr>
        <p:sp>
          <p:nvSpPr>
            <p:cNvPr id="7" name="Rectangle à coins arrondis 6"/>
            <p:cNvSpPr/>
            <p:nvPr/>
          </p:nvSpPr>
          <p:spPr>
            <a:xfrm>
              <a:off x="2224815" y="1478453"/>
              <a:ext cx="1740538" cy="1435580"/>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8" name="Rectangle 7"/>
            <p:cNvSpPr/>
            <p:nvPr/>
          </p:nvSpPr>
          <p:spPr>
            <a:xfrm>
              <a:off x="2257852" y="1819115"/>
              <a:ext cx="1674464" cy="10618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r>
                <a:rPr lang="fr-CA" sz="1300" b="0" kern="1200" dirty="0" smtClean="0">
                  <a:solidFill>
                    <a:schemeClr val="accent1">
                      <a:lumMod val="75000"/>
                    </a:schemeClr>
                  </a:solidFill>
                </a:rPr>
                <a:t>Modélisation des connaissances et des compétences</a:t>
              </a:r>
              <a:endParaRPr lang="fr-CA" sz="1300" kern="1200" dirty="0"/>
            </a:p>
          </p:txBody>
        </p:sp>
      </p:grpSp>
      <p:grpSp>
        <p:nvGrpSpPr>
          <p:cNvPr id="11" name="Groupe 10"/>
          <p:cNvGrpSpPr/>
          <p:nvPr/>
        </p:nvGrpSpPr>
        <p:grpSpPr>
          <a:xfrm>
            <a:off x="386786" y="0"/>
            <a:ext cx="1547145" cy="615248"/>
            <a:chOff x="2611601" y="1170829"/>
            <a:chExt cx="1547145" cy="615248"/>
          </a:xfrm>
        </p:grpSpPr>
        <p:sp>
          <p:nvSpPr>
            <p:cNvPr id="12" name="Rectangle à coins arrondis 11"/>
            <p:cNvSpPr/>
            <p:nvPr/>
          </p:nvSpPr>
          <p:spPr>
            <a:xfrm>
              <a:off x="2611601" y="1170829"/>
              <a:ext cx="1547145" cy="615248"/>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ctangle 12"/>
            <p:cNvSpPr/>
            <p:nvPr/>
          </p:nvSpPr>
          <p:spPr>
            <a:xfrm>
              <a:off x="2629621" y="1188849"/>
              <a:ext cx="1511105" cy="5792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fr-CA" sz="2200" kern="1200" dirty="0" smtClean="0"/>
                <a:t>Conception</a:t>
              </a:r>
              <a:endParaRPr lang="fr-CA" sz="2200" kern="1200" dirty="0"/>
            </a:p>
          </p:txBody>
        </p:sp>
      </p:grpSp>
      <p:sp>
        <p:nvSpPr>
          <p:cNvPr id="16" name="Espace réservé du texte 5"/>
          <p:cNvSpPr txBox="1">
            <a:spLocks/>
          </p:cNvSpPr>
          <p:nvPr/>
        </p:nvSpPr>
        <p:spPr>
          <a:xfrm>
            <a:off x="0" y="980906"/>
            <a:ext cx="819128" cy="5877094"/>
          </a:xfrm>
          <a:prstGeom prst="rect">
            <a:avLst/>
          </a:prstGeom>
        </p:spPr>
        <p:txBody>
          <a:bodyPr vert="vert270" lIns="91440" tIns="45720" rIns="91440" bIns="45720" rtlCol="0" anchor="b">
            <a:normAutofit/>
          </a:bodyPr>
          <a:lstStyle/>
          <a:p>
            <a:pPr lvl="0">
              <a:spcBef>
                <a:spcPts val="1800"/>
              </a:spcBef>
              <a:buClr>
                <a:schemeClr val="accent1"/>
              </a:buClr>
              <a:buSzPct val="130000"/>
            </a:pPr>
            <a:r>
              <a:rPr kumimoji="0" lang="fr-CA"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Porter attention à une démarche de conception pédagogique</a:t>
            </a:r>
            <a:br>
              <a:rPr kumimoji="0" lang="fr-CA"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br>
            <a:r>
              <a:rPr lang="fr-CA" sz="1400" dirty="0" smtClean="0"/>
              <a:t> Sélectionner les savoirs disciplinaires- les organiser</a:t>
            </a:r>
            <a:endParaRPr kumimoji="0" lang="fr-CA" sz="1400" b="0" i="0" u="none" strike="noStrike" kern="1200" cap="none" spc="0" normalizeH="0" baseline="0" noProof="0" dirty="0">
              <a:ln>
                <a:noFill/>
              </a:ln>
              <a:solidFill>
                <a:schemeClr val="tx1">
                  <a:lumMod val="75000"/>
                  <a:lumOff val="25000"/>
                </a:schemeClr>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1907704" y="404664"/>
            <a:ext cx="6948264" cy="869950"/>
          </a:xfrm>
        </p:spPr>
        <p:txBody>
          <a:bodyPr>
            <a:normAutofit/>
          </a:bodyPr>
          <a:lstStyle/>
          <a:p>
            <a:pPr algn="ctr"/>
            <a:r>
              <a:rPr lang="fr-CA" dirty="0" smtClean="0"/>
              <a:t>Structurer les événements d’apprentissage</a:t>
            </a:r>
            <a:endParaRPr lang="fr-CA" dirty="0"/>
          </a:p>
        </p:txBody>
      </p:sp>
      <p:sp>
        <p:nvSpPr>
          <p:cNvPr id="10" name="Espace réservé du contenu 9"/>
          <p:cNvSpPr>
            <a:spLocks noGrp="1"/>
          </p:cNvSpPr>
          <p:nvPr>
            <p:ph idx="1"/>
          </p:nvPr>
        </p:nvSpPr>
        <p:spPr>
          <a:xfrm>
            <a:off x="2181200" y="1752600"/>
            <a:ext cx="6927304" cy="4748234"/>
          </a:xfrm>
        </p:spPr>
        <p:txBody>
          <a:bodyPr>
            <a:normAutofit/>
          </a:bodyPr>
          <a:lstStyle/>
          <a:p>
            <a:r>
              <a:rPr lang="fr-CA" dirty="0" smtClean="0"/>
              <a:t>Nommer les événements d’apprentissage</a:t>
            </a:r>
          </a:p>
          <a:p>
            <a:pPr lvl="1"/>
            <a:r>
              <a:rPr lang="fr-CA" dirty="0" smtClean="0">
                <a:solidFill>
                  <a:schemeClr val="accent1">
                    <a:lumMod val="50000"/>
                  </a:schemeClr>
                </a:solidFill>
              </a:rPr>
              <a:t>Exploiter </a:t>
            </a:r>
            <a:r>
              <a:rPr lang="fr-CA" dirty="0" smtClean="0">
                <a:solidFill>
                  <a:schemeClr val="accent1">
                    <a:lumMod val="50000"/>
                  </a:schemeClr>
                </a:solidFill>
              </a:rPr>
              <a:t>la taxonomie des </a:t>
            </a:r>
            <a:r>
              <a:rPr lang="fr-CA" dirty="0" smtClean="0">
                <a:solidFill>
                  <a:schemeClr val="accent1">
                    <a:lumMod val="50000"/>
                  </a:schemeClr>
                </a:solidFill>
              </a:rPr>
              <a:t>habiletés</a:t>
            </a:r>
          </a:p>
          <a:p>
            <a:pPr lvl="2"/>
            <a:r>
              <a:rPr lang="fr-CA" dirty="0" smtClean="0">
                <a:hlinkClick r:id="rId2"/>
              </a:rPr>
              <a:t>Modélisation </a:t>
            </a:r>
            <a:r>
              <a:rPr lang="fr-CA" dirty="0" smtClean="0">
                <a:hlinkClick r:id="rId2"/>
              </a:rPr>
              <a:t>des </a:t>
            </a:r>
            <a:r>
              <a:rPr lang="fr-CA" dirty="0" smtClean="0">
                <a:hlinkClick r:id="rId2"/>
              </a:rPr>
              <a:t>habiletés</a:t>
            </a:r>
            <a:endParaRPr lang="fr-CA" dirty="0" smtClean="0"/>
          </a:p>
          <a:p>
            <a:pPr lvl="2"/>
            <a:r>
              <a:rPr lang="fr-CA" sz="1200" dirty="0" smtClean="0"/>
              <a:t>Télécharger </a:t>
            </a:r>
            <a:r>
              <a:rPr lang="fr-CA" sz="1200" dirty="0" smtClean="0"/>
              <a:t>MOT+ pour visualiser le modèle: </a:t>
            </a:r>
            <a:r>
              <a:rPr lang="fr-CA" sz="1200" dirty="0" smtClean="0">
                <a:hlinkClick r:id="rId3"/>
              </a:rPr>
              <a:t>http://www.ingegraph.com/igraph.php?pg=telecharger</a:t>
            </a:r>
            <a:endParaRPr lang="fr-CA" sz="1200" dirty="0" smtClean="0"/>
          </a:p>
          <a:p>
            <a:r>
              <a:rPr lang="fr-CA" dirty="0" smtClean="0"/>
              <a:t>Ordonner </a:t>
            </a:r>
            <a:r>
              <a:rPr lang="fr-CA" dirty="0" smtClean="0"/>
              <a:t>les événements d’apprentissage</a:t>
            </a:r>
          </a:p>
          <a:p>
            <a:pPr lvl="1"/>
            <a:r>
              <a:rPr lang="fr-CA" dirty="0" smtClean="0">
                <a:solidFill>
                  <a:schemeClr val="accent1">
                    <a:lumMod val="50000"/>
                  </a:schemeClr>
                </a:solidFill>
              </a:rPr>
              <a:t>Respecter les 3 temps pédagogiques  :</a:t>
            </a:r>
            <a:br>
              <a:rPr lang="fr-CA" dirty="0" smtClean="0">
                <a:solidFill>
                  <a:schemeClr val="accent1">
                    <a:lumMod val="50000"/>
                  </a:schemeClr>
                </a:solidFill>
              </a:rPr>
            </a:br>
            <a:r>
              <a:rPr lang="fr-CA" dirty="0" smtClean="0">
                <a:solidFill>
                  <a:schemeClr val="accent1">
                    <a:lumMod val="50000"/>
                  </a:schemeClr>
                </a:solidFill>
              </a:rPr>
              <a:t>(Préparation-Réalisation-Intégration</a:t>
            </a:r>
            <a:r>
              <a:rPr lang="fr-CA" dirty="0" smtClean="0">
                <a:solidFill>
                  <a:schemeClr val="accent1">
                    <a:lumMod val="50000"/>
                  </a:schemeClr>
                </a:solidFill>
              </a:rPr>
              <a:t>)</a:t>
            </a:r>
            <a:endParaRPr lang="fr-CA" dirty="0" smtClean="0">
              <a:solidFill>
                <a:schemeClr val="accent1">
                  <a:lumMod val="50000"/>
                </a:schemeClr>
              </a:solidFill>
            </a:endParaRPr>
          </a:p>
          <a:p>
            <a:r>
              <a:rPr lang="fr-CA" dirty="0" smtClean="0"/>
              <a:t>Expliciter les ressources à mobiliser</a:t>
            </a:r>
          </a:p>
          <a:p>
            <a:pPr lvl="1"/>
            <a:r>
              <a:rPr lang="fr-CA" dirty="0" smtClean="0">
                <a:solidFill>
                  <a:schemeClr val="accent1">
                    <a:lumMod val="50000"/>
                  </a:schemeClr>
                </a:solidFill>
              </a:rPr>
              <a:t>Remplir le gabarit de </a:t>
            </a:r>
            <a:r>
              <a:rPr lang="fr-CA" dirty="0" smtClean="0">
                <a:solidFill>
                  <a:schemeClr val="accent1">
                    <a:lumMod val="50000"/>
                  </a:schemeClr>
                </a:solidFill>
              </a:rPr>
              <a:t>RÉA</a:t>
            </a:r>
          </a:p>
          <a:p>
            <a:pPr lvl="1"/>
            <a:r>
              <a:rPr lang="fr-CA" dirty="0" smtClean="0">
                <a:hlinkClick r:id="rId4"/>
              </a:rPr>
              <a:t>Gabarit-REA.docx</a:t>
            </a:r>
            <a:r>
              <a:rPr lang="fr-CA" dirty="0" smtClean="0"/>
              <a:t> </a:t>
            </a:r>
            <a:endParaRPr lang="fr-CA" dirty="0" smtClean="0">
              <a:solidFill>
                <a:schemeClr val="accent1">
                  <a:lumMod val="50000"/>
                </a:schemeClr>
              </a:solidFill>
            </a:endParaRPr>
          </a:p>
          <a:p>
            <a:r>
              <a:rPr lang="fr-CA" dirty="0" smtClean="0"/>
              <a:t>Planifier les modalités d’évaluation </a:t>
            </a:r>
          </a:p>
          <a:p>
            <a:pPr lvl="1"/>
            <a:r>
              <a:rPr lang="fr-CA" dirty="0" smtClean="0">
                <a:solidFill>
                  <a:schemeClr val="accent1">
                    <a:lumMod val="50000"/>
                  </a:schemeClr>
                </a:solidFill>
              </a:rPr>
              <a:t>Quand ? Quoi ? Combien ? </a:t>
            </a:r>
          </a:p>
        </p:txBody>
      </p:sp>
      <p:sp>
        <p:nvSpPr>
          <p:cNvPr id="6" name="Espace réservé du texte 5"/>
          <p:cNvSpPr>
            <a:spLocks noGrp="1"/>
          </p:cNvSpPr>
          <p:nvPr>
            <p:ph type="body" sz="half" idx="2"/>
          </p:nvPr>
        </p:nvSpPr>
        <p:spPr>
          <a:xfrm>
            <a:off x="0" y="1752600"/>
            <a:ext cx="819128" cy="5105400"/>
          </a:xfrm>
        </p:spPr>
        <p:txBody>
          <a:bodyPr vert="vert270" anchor="b">
            <a:normAutofit/>
          </a:bodyPr>
          <a:lstStyle/>
          <a:p>
            <a:r>
              <a:rPr lang="fr-CA" dirty="0" smtClean="0"/>
              <a:t>Porter attention à une démarche de conception pédagogique </a:t>
            </a:r>
            <a:br>
              <a:rPr lang="fr-CA" dirty="0" smtClean="0"/>
            </a:br>
            <a:r>
              <a:rPr lang="fr-CA" dirty="0" smtClean="0"/>
              <a:t>Planifier les séquences d’enseignement</a:t>
            </a:r>
            <a:endParaRPr lang="fr-CA" dirty="0"/>
          </a:p>
        </p:txBody>
      </p:sp>
      <p:grpSp>
        <p:nvGrpSpPr>
          <p:cNvPr id="5" name="Groupe 4"/>
          <p:cNvGrpSpPr/>
          <p:nvPr/>
        </p:nvGrpSpPr>
        <p:grpSpPr>
          <a:xfrm>
            <a:off x="0" y="0"/>
            <a:ext cx="1740538" cy="1435580"/>
            <a:chOff x="4445701" y="1478453"/>
            <a:chExt cx="1740538" cy="1435580"/>
          </a:xfrm>
        </p:grpSpPr>
        <p:sp>
          <p:nvSpPr>
            <p:cNvPr id="12" name="Rectangle à coins arrondis 11"/>
            <p:cNvSpPr/>
            <p:nvPr/>
          </p:nvSpPr>
          <p:spPr>
            <a:xfrm>
              <a:off x="4445701" y="1478453"/>
              <a:ext cx="1740538" cy="1435580"/>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Rectangle 12"/>
            <p:cNvSpPr/>
            <p:nvPr/>
          </p:nvSpPr>
          <p:spPr>
            <a:xfrm>
              <a:off x="4478738" y="1511490"/>
              <a:ext cx="1674464" cy="10618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endParaRPr lang="fr-CA" sz="1300" kern="1200" dirty="0"/>
            </a:p>
            <a:p>
              <a:pPr marL="114300" lvl="1" indent="-114300" algn="l" defTabSz="577850">
                <a:lnSpc>
                  <a:spcPct val="90000"/>
                </a:lnSpc>
                <a:spcBef>
                  <a:spcPct val="0"/>
                </a:spcBef>
                <a:spcAft>
                  <a:spcPct val="15000"/>
                </a:spcAft>
                <a:buChar char="••"/>
              </a:pPr>
              <a:r>
                <a:rPr lang="fr-CA" sz="1300" b="0" kern="1200" dirty="0" smtClean="0">
                  <a:solidFill>
                    <a:schemeClr val="accent1">
                      <a:lumMod val="75000"/>
                    </a:schemeClr>
                  </a:solidFill>
                </a:rPr>
                <a:t>Scénarisation pédagogique</a:t>
              </a:r>
              <a:endParaRPr lang="fr-CA" sz="1300" kern="1200" dirty="0"/>
            </a:p>
            <a:p>
              <a:pPr marL="114300" lvl="1" indent="-114300" algn="l" defTabSz="577850">
                <a:lnSpc>
                  <a:spcPct val="90000"/>
                </a:lnSpc>
                <a:spcBef>
                  <a:spcPct val="0"/>
                </a:spcBef>
                <a:spcAft>
                  <a:spcPct val="15000"/>
                </a:spcAft>
                <a:buChar char="••"/>
              </a:pPr>
              <a:endParaRPr lang="fr-CA" sz="1300" b="0" kern="1200" dirty="0">
                <a:solidFill>
                  <a:schemeClr val="accent1">
                    <a:lumMod val="75000"/>
                  </a:schemeClr>
                </a:solidFill>
              </a:endParaRPr>
            </a:p>
            <a:p>
              <a:pPr marL="114300" lvl="1" indent="-114300" algn="l" defTabSz="577850">
                <a:lnSpc>
                  <a:spcPct val="90000"/>
                </a:lnSpc>
                <a:spcBef>
                  <a:spcPct val="0"/>
                </a:spcBef>
                <a:spcAft>
                  <a:spcPct val="15000"/>
                </a:spcAft>
                <a:buChar char="••"/>
              </a:pPr>
              <a:endParaRPr lang="fr-CA" sz="1300" kern="1200" dirty="0"/>
            </a:p>
          </p:txBody>
        </p:sp>
      </p:grpSp>
      <p:grpSp>
        <p:nvGrpSpPr>
          <p:cNvPr id="7" name="Groupe 6"/>
          <p:cNvGrpSpPr/>
          <p:nvPr/>
        </p:nvGrpSpPr>
        <p:grpSpPr>
          <a:xfrm>
            <a:off x="386786" y="1127956"/>
            <a:ext cx="1547145" cy="615248"/>
            <a:chOff x="4832487" y="2606409"/>
            <a:chExt cx="1547145" cy="615248"/>
          </a:xfrm>
        </p:grpSpPr>
        <p:sp>
          <p:nvSpPr>
            <p:cNvPr id="8" name="Rectangle à coins arrondis 7"/>
            <p:cNvSpPr/>
            <p:nvPr/>
          </p:nvSpPr>
          <p:spPr>
            <a:xfrm>
              <a:off x="4832487" y="2606409"/>
              <a:ext cx="1547145" cy="615248"/>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ectangle 10"/>
            <p:cNvSpPr/>
            <p:nvPr/>
          </p:nvSpPr>
          <p:spPr>
            <a:xfrm>
              <a:off x="4850507" y="2624429"/>
              <a:ext cx="1511105" cy="5792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fr-CA" sz="2200" kern="1200" dirty="0" smtClean="0"/>
                <a:t>Conception</a:t>
              </a:r>
              <a:endParaRPr lang="fr-CA" sz="2200" kern="1200" dirty="0"/>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0">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1835696" y="273050"/>
            <a:ext cx="7308304" cy="869950"/>
          </a:xfrm>
        </p:spPr>
        <p:txBody>
          <a:bodyPr>
            <a:normAutofit/>
          </a:bodyPr>
          <a:lstStyle/>
          <a:p>
            <a:r>
              <a:rPr lang="fr-CA" sz="2400" dirty="0" smtClean="0"/>
              <a:t>Choisir les stratégies pédagogiques</a:t>
            </a:r>
            <a:endParaRPr lang="fr-CA" sz="2400" dirty="0"/>
          </a:p>
        </p:txBody>
      </p:sp>
      <p:sp>
        <p:nvSpPr>
          <p:cNvPr id="10" name="Espace réservé du contenu 9"/>
          <p:cNvSpPr>
            <a:spLocks noGrp="1"/>
          </p:cNvSpPr>
          <p:nvPr>
            <p:ph idx="1"/>
          </p:nvPr>
        </p:nvSpPr>
        <p:spPr>
          <a:xfrm>
            <a:off x="1989116" y="1752600"/>
            <a:ext cx="7191396" cy="4962548"/>
          </a:xfrm>
        </p:spPr>
        <p:txBody>
          <a:bodyPr>
            <a:normAutofit/>
          </a:bodyPr>
          <a:lstStyle/>
          <a:p>
            <a:r>
              <a:rPr lang="fr-CA" u="sng" dirty="0" smtClean="0"/>
              <a:t>Approche</a:t>
            </a:r>
            <a:r>
              <a:rPr lang="fr-CA" dirty="0" smtClean="0"/>
              <a:t> : « Base théorique constituée d’un </a:t>
            </a:r>
            <a:r>
              <a:rPr lang="fr-CA" b="1" dirty="0" smtClean="0"/>
              <a:t>ensemble de principes</a:t>
            </a:r>
            <a:r>
              <a:rPr lang="fr-CA" dirty="0" smtClean="0"/>
              <a:t> sur lesquels repose l’élaboration d’un programme d’études, le </a:t>
            </a:r>
            <a:r>
              <a:rPr lang="fr-CA" b="1" dirty="0" smtClean="0"/>
              <a:t>choix de stratégies </a:t>
            </a:r>
            <a:r>
              <a:rPr lang="fr-CA" dirty="0" smtClean="0"/>
              <a:t>d’enseignement ou d’évaluation, ainsi que des modes de rétroaction. »</a:t>
            </a:r>
          </a:p>
          <a:p>
            <a:pPr lvl="1"/>
            <a:r>
              <a:rPr lang="fr-CA" sz="1400" dirty="0" smtClean="0">
                <a:solidFill>
                  <a:schemeClr val="accent1">
                    <a:lumMod val="50000"/>
                  </a:schemeClr>
                </a:solidFill>
              </a:rPr>
              <a:t>Exemples : approche </a:t>
            </a:r>
            <a:r>
              <a:rPr lang="fr-CA" sz="1400" dirty="0" err="1" smtClean="0">
                <a:solidFill>
                  <a:schemeClr val="accent1">
                    <a:lumMod val="50000"/>
                  </a:schemeClr>
                </a:solidFill>
              </a:rPr>
              <a:t>socio-constructiviste</a:t>
            </a:r>
            <a:r>
              <a:rPr lang="fr-CA" sz="1400" dirty="0" smtClean="0">
                <a:solidFill>
                  <a:schemeClr val="accent1">
                    <a:lumMod val="50000"/>
                  </a:schemeClr>
                </a:solidFill>
              </a:rPr>
              <a:t>, approche cognitiviste, approche </a:t>
            </a:r>
            <a:r>
              <a:rPr lang="fr-CA" sz="1400" dirty="0" err="1" smtClean="0">
                <a:solidFill>
                  <a:schemeClr val="accent1">
                    <a:lumMod val="50000"/>
                  </a:schemeClr>
                </a:solidFill>
              </a:rPr>
              <a:t>neuro-linguistique</a:t>
            </a:r>
            <a:r>
              <a:rPr lang="fr-CA" sz="1400" dirty="0" smtClean="0">
                <a:solidFill>
                  <a:schemeClr val="accent1">
                    <a:lumMod val="50000"/>
                  </a:schemeClr>
                </a:solidFill>
              </a:rPr>
              <a:t>, etc.</a:t>
            </a:r>
          </a:p>
          <a:p>
            <a:pPr lvl="1" algn="r">
              <a:buNone/>
            </a:pPr>
            <a:r>
              <a:rPr lang="fr-CA" sz="1200" dirty="0" smtClean="0"/>
              <a:t>Définition d’après Legendre (1993)</a:t>
            </a:r>
            <a:endParaRPr lang="fr-CA" dirty="0" smtClean="0">
              <a:solidFill>
                <a:schemeClr val="accent1">
                  <a:lumMod val="50000"/>
                </a:schemeClr>
              </a:solidFill>
            </a:endParaRPr>
          </a:p>
          <a:p>
            <a:r>
              <a:rPr lang="fr-CA" u="sng" dirty="0" smtClean="0"/>
              <a:t>Stratégies pédagogiques :</a:t>
            </a:r>
            <a:br>
              <a:rPr lang="fr-CA" u="sng" dirty="0" smtClean="0"/>
            </a:br>
            <a:r>
              <a:rPr lang="fr-CA" dirty="0" smtClean="0"/>
              <a:t>« Plan général comme un ensemble d'opérations agencées en vue de favoriser l'atteinte d'un but. Dans ce cas la stratégie pédagogique est composée d'un principe intégrateur qui décrit le plan général et d'un scénario d'un évènement d'apprentissage qui explicite l'agencement et l'articulation des opérations.»</a:t>
            </a:r>
          </a:p>
          <a:p>
            <a:pPr algn="r">
              <a:buNone/>
            </a:pPr>
            <a:r>
              <a:rPr lang="fr-CA" dirty="0" smtClean="0"/>
              <a:t/>
            </a:r>
            <a:br>
              <a:rPr lang="fr-CA" dirty="0" smtClean="0"/>
            </a:br>
            <a:r>
              <a:rPr lang="fr-CA" sz="1200" dirty="0" smtClean="0"/>
              <a:t>Paquette, </a:t>
            </a:r>
            <a:r>
              <a:rPr lang="fr-CA" sz="1200" dirty="0" err="1" smtClean="0"/>
              <a:t>Crevier</a:t>
            </a:r>
            <a:r>
              <a:rPr lang="fr-CA" sz="1200" dirty="0" smtClean="0"/>
              <a:t> et Aubin, 1998, p290. Méthode d'ingénierie d'apprentissage (MISA), Guide d'ingénierie (version 2,1). Centre de recherche LICEF, Télé-université.</a:t>
            </a:r>
          </a:p>
          <a:p>
            <a:pPr lvl="1"/>
            <a:endParaRPr lang="fr-CA" sz="1200" u="sng" dirty="0" smtClean="0"/>
          </a:p>
          <a:p>
            <a:pPr algn="r">
              <a:buNone/>
            </a:pPr>
            <a:endParaRPr lang="fr-CA" dirty="0" smtClean="0"/>
          </a:p>
        </p:txBody>
      </p:sp>
      <p:sp>
        <p:nvSpPr>
          <p:cNvPr id="6" name="Espace réservé du texte 5"/>
          <p:cNvSpPr>
            <a:spLocks noGrp="1"/>
          </p:cNvSpPr>
          <p:nvPr>
            <p:ph type="body" sz="half" idx="2"/>
          </p:nvPr>
        </p:nvSpPr>
        <p:spPr>
          <a:xfrm>
            <a:off x="0" y="1676400"/>
            <a:ext cx="819128" cy="5181600"/>
          </a:xfrm>
        </p:spPr>
        <p:txBody>
          <a:bodyPr vert="vert270" anchor="b">
            <a:normAutofit fontScale="62500" lnSpcReduction="20000"/>
          </a:bodyPr>
          <a:lstStyle/>
          <a:p>
            <a:endParaRPr lang="fr-CA" dirty="0" smtClean="0"/>
          </a:p>
          <a:p>
            <a:r>
              <a:rPr lang="fr-CA" sz="1800" dirty="0" smtClean="0"/>
              <a:t>Porter attention à une démarche de conception pédagogique </a:t>
            </a:r>
            <a:r>
              <a:rPr lang="fr-CA" dirty="0" smtClean="0"/>
              <a:t/>
            </a:r>
            <a:br>
              <a:rPr lang="fr-CA" dirty="0" smtClean="0"/>
            </a:br>
            <a:r>
              <a:rPr lang="fr-CA" sz="2000" dirty="0" smtClean="0"/>
              <a:t>Choisir les stratégies pédagogiques</a:t>
            </a:r>
            <a:endParaRPr lang="fr-CA" sz="2000" dirty="0"/>
          </a:p>
        </p:txBody>
      </p:sp>
      <p:grpSp>
        <p:nvGrpSpPr>
          <p:cNvPr id="14" name="Groupe 13"/>
          <p:cNvGrpSpPr/>
          <p:nvPr/>
        </p:nvGrpSpPr>
        <p:grpSpPr>
          <a:xfrm>
            <a:off x="0" y="0"/>
            <a:ext cx="1740538" cy="1435580"/>
            <a:chOff x="4445701" y="1478453"/>
            <a:chExt cx="1740538" cy="1435580"/>
          </a:xfrm>
        </p:grpSpPr>
        <p:sp>
          <p:nvSpPr>
            <p:cNvPr id="18" name="Rectangle à coins arrondis 17"/>
            <p:cNvSpPr/>
            <p:nvPr/>
          </p:nvSpPr>
          <p:spPr>
            <a:xfrm>
              <a:off x="4445701" y="1478453"/>
              <a:ext cx="1740538" cy="1435580"/>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9" name="Rectangle 18"/>
            <p:cNvSpPr/>
            <p:nvPr/>
          </p:nvSpPr>
          <p:spPr>
            <a:xfrm>
              <a:off x="4478738" y="1511490"/>
              <a:ext cx="1674464" cy="10618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endParaRPr lang="fr-CA" sz="1300" kern="1200" dirty="0"/>
            </a:p>
            <a:p>
              <a:pPr marL="114300" lvl="1" indent="-114300" algn="l" defTabSz="577850">
                <a:lnSpc>
                  <a:spcPct val="90000"/>
                </a:lnSpc>
                <a:spcBef>
                  <a:spcPct val="0"/>
                </a:spcBef>
                <a:spcAft>
                  <a:spcPct val="15000"/>
                </a:spcAft>
                <a:buChar char="••"/>
              </a:pPr>
              <a:r>
                <a:rPr lang="fr-CA" sz="1300" b="0" kern="1200" dirty="0" smtClean="0">
                  <a:solidFill>
                    <a:schemeClr val="accent1">
                      <a:lumMod val="75000"/>
                    </a:schemeClr>
                  </a:solidFill>
                </a:rPr>
                <a:t>Scénarisation pédagogique</a:t>
              </a:r>
              <a:endParaRPr lang="fr-CA" sz="1300" kern="1200" dirty="0"/>
            </a:p>
            <a:p>
              <a:pPr marL="114300" lvl="1" indent="-114300" algn="l" defTabSz="577850">
                <a:lnSpc>
                  <a:spcPct val="90000"/>
                </a:lnSpc>
                <a:spcBef>
                  <a:spcPct val="0"/>
                </a:spcBef>
                <a:spcAft>
                  <a:spcPct val="15000"/>
                </a:spcAft>
                <a:buChar char="••"/>
              </a:pPr>
              <a:endParaRPr lang="fr-CA" sz="1300" b="0" kern="1200" dirty="0">
                <a:solidFill>
                  <a:schemeClr val="accent1">
                    <a:lumMod val="75000"/>
                  </a:schemeClr>
                </a:solidFill>
              </a:endParaRPr>
            </a:p>
            <a:p>
              <a:pPr marL="114300" lvl="1" indent="-114300" algn="l" defTabSz="577850">
                <a:lnSpc>
                  <a:spcPct val="90000"/>
                </a:lnSpc>
                <a:spcBef>
                  <a:spcPct val="0"/>
                </a:spcBef>
                <a:spcAft>
                  <a:spcPct val="15000"/>
                </a:spcAft>
                <a:buChar char="••"/>
              </a:pPr>
              <a:endParaRPr lang="fr-CA" sz="1300" kern="1200" dirty="0"/>
            </a:p>
          </p:txBody>
        </p:sp>
      </p:grpSp>
      <p:grpSp>
        <p:nvGrpSpPr>
          <p:cNvPr id="15" name="Groupe 14"/>
          <p:cNvGrpSpPr/>
          <p:nvPr/>
        </p:nvGrpSpPr>
        <p:grpSpPr>
          <a:xfrm>
            <a:off x="386786" y="1127956"/>
            <a:ext cx="1547145" cy="615248"/>
            <a:chOff x="4832487" y="2606409"/>
            <a:chExt cx="1547145" cy="615248"/>
          </a:xfrm>
        </p:grpSpPr>
        <p:sp>
          <p:nvSpPr>
            <p:cNvPr id="16" name="Rectangle à coins arrondis 15"/>
            <p:cNvSpPr/>
            <p:nvPr/>
          </p:nvSpPr>
          <p:spPr>
            <a:xfrm>
              <a:off x="4832487" y="2606409"/>
              <a:ext cx="1547145" cy="615248"/>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Rectangle 16"/>
            <p:cNvSpPr/>
            <p:nvPr/>
          </p:nvSpPr>
          <p:spPr>
            <a:xfrm>
              <a:off x="4850507" y="2624429"/>
              <a:ext cx="1511105" cy="5792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fr-CA" sz="2200" kern="1200" dirty="0" smtClean="0"/>
                <a:t>Conception</a:t>
              </a:r>
              <a:endParaRPr lang="fr-CA" sz="2200" kern="1200" dirty="0"/>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1979712" y="273050"/>
            <a:ext cx="7164288" cy="869950"/>
          </a:xfrm>
        </p:spPr>
        <p:txBody>
          <a:bodyPr>
            <a:noAutofit/>
          </a:bodyPr>
          <a:lstStyle/>
          <a:p>
            <a:r>
              <a:rPr lang="fr-CA" sz="2400" dirty="0" smtClean="0"/>
              <a:t>Discriminer les stratégies pédagogiques en ligne</a:t>
            </a:r>
            <a:endParaRPr lang="fr-CA" sz="2400" dirty="0"/>
          </a:p>
        </p:txBody>
      </p:sp>
      <p:sp>
        <p:nvSpPr>
          <p:cNvPr id="10" name="Espace réservé du contenu 9"/>
          <p:cNvSpPr>
            <a:spLocks noGrp="1"/>
          </p:cNvSpPr>
          <p:nvPr>
            <p:ph idx="1"/>
          </p:nvPr>
        </p:nvSpPr>
        <p:spPr>
          <a:xfrm>
            <a:off x="1691680" y="4005064"/>
            <a:ext cx="7452320" cy="2520280"/>
          </a:xfrm>
        </p:spPr>
        <p:txBody>
          <a:bodyPr numCol="2">
            <a:normAutofit/>
          </a:bodyPr>
          <a:lstStyle/>
          <a:p>
            <a:r>
              <a:rPr lang="fr-CA" dirty="0" smtClean="0"/>
              <a:t>Caractéristiques « en ligne » :</a:t>
            </a:r>
          </a:p>
          <a:p>
            <a:pPr lvl="1"/>
            <a:r>
              <a:rPr lang="fr-CA" dirty="0" smtClean="0">
                <a:solidFill>
                  <a:schemeClr val="accent1">
                    <a:lumMod val="50000"/>
                  </a:schemeClr>
                </a:solidFill>
              </a:rPr>
              <a:t>Distance</a:t>
            </a:r>
          </a:p>
          <a:p>
            <a:pPr lvl="1"/>
            <a:r>
              <a:rPr lang="fr-CA" dirty="0" smtClean="0">
                <a:solidFill>
                  <a:schemeClr val="accent1">
                    <a:lumMod val="50000"/>
                  </a:schemeClr>
                </a:solidFill>
              </a:rPr>
              <a:t>Synchrone/asynchrone</a:t>
            </a:r>
          </a:p>
          <a:p>
            <a:pPr lvl="1"/>
            <a:r>
              <a:rPr lang="fr-CA" dirty="0" smtClean="0">
                <a:solidFill>
                  <a:schemeClr val="accent1">
                    <a:lumMod val="50000"/>
                  </a:schemeClr>
                </a:solidFill>
              </a:rPr>
              <a:t>Différenciation </a:t>
            </a:r>
          </a:p>
          <a:p>
            <a:pPr lvl="1"/>
            <a:r>
              <a:rPr lang="fr-CA" dirty="0" smtClean="0">
                <a:solidFill>
                  <a:schemeClr val="accent1">
                    <a:lumMod val="50000"/>
                  </a:schemeClr>
                </a:solidFill>
              </a:rPr>
              <a:t>Autonomie </a:t>
            </a:r>
          </a:p>
          <a:p>
            <a:pPr lvl="1"/>
            <a:r>
              <a:rPr lang="fr-CA" dirty="0" smtClean="0">
                <a:solidFill>
                  <a:schemeClr val="accent1">
                    <a:lumMod val="50000"/>
                  </a:schemeClr>
                </a:solidFill>
              </a:rPr>
              <a:t>Communication</a:t>
            </a:r>
          </a:p>
          <a:p>
            <a:pPr lvl="1"/>
            <a:r>
              <a:rPr lang="fr-CA" dirty="0" smtClean="0">
                <a:solidFill>
                  <a:schemeClr val="accent1">
                    <a:lumMod val="50000"/>
                  </a:schemeClr>
                </a:solidFill>
              </a:rPr>
              <a:t>Collaboration</a:t>
            </a:r>
          </a:p>
          <a:p>
            <a:r>
              <a:rPr lang="fr-CA" dirty="0" smtClean="0"/>
              <a:t>Technologies  :</a:t>
            </a:r>
          </a:p>
          <a:p>
            <a:pPr lvl="1"/>
            <a:r>
              <a:rPr lang="fr-CA" dirty="0" smtClean="0">
                <a:solidFill>
                  <a:schemeClr val="accent1">
                    <a:lumMod val="50000"/>
                  </a:schemeClr>
                </a:solidFill>
              </a:rPr>
              <a:t>Web 2.0</a:t>
            </a:r>
          </a:p>
          <a:p>
            <a:pPr lvl="1"/>
            <a:r>
              <a:rPr lang="fr-CA" dirty="0" smtClean="0">
                <a:solidFill>
                  <a:schemeClr val="accent1">
                    <a:lumMod val="50000"/>
                  </a:schemeClr>
                </a:solidFill>
              </a:rPr>
              <a:t>Applications/logiciels</a:t>
            </a:r>
          </a:p>
          <a:p>
            <a:pPr lvl="1"/>
            <a:r>
              <a:rPr lang="fr-CA" dirty="0" smtClean="0">
                <a:solidFill>
                  <a:schemeClr val="accent1">
                    <a:lumMod val="50000"/>
                  </a:schemeClr>
                </a:solidFill>
              </a:rPr>
              <a:t>Outils technologiques</a:t>
            </a:r>
          </a:p>
          <a:p>
            <a:pPr lvl="1">
              <a:buNone/>
            </a:pPr>
            <a:endParaRPr lang="fr-CA" sz="2000" dirty="0" smtClean="0">
              <a:solidFill>
                <a:schemeClr val="accent1">
                  <a:lumMod val="50000"/>
                </a:schemeClr>
              </a:solidFill>
            </a:endParaRPr>
          </a:p>
        </p:txBody>
      </p:sp>
      <p:sp>
        <p:nvSpPr>
          <p:cNvPr id="6" name="Espace réservé du texte 5"/>
          <p:cNvSpPr>
            <a:spLocks noGrp="1"/>
          </p:cNvSpPr>
          <p:nvPr>
            <p:ph type="body" sz="half" idx="2"/>
          </p:nvPr>
        </p:nvSpPr>
        <p:spPr>
          <a:xfrm>
            <a:off x="0" y="1676400"/>
            <a:ext cx="819128" cy="5181600"/>
          </a:xfrm>
        </p:spPr>
        <p:txBody>
          <a:bodyPr vert="vert270" anchor="b">
            <a:normAutofit fontScale="25000" lnSpcReduction="20000"/>
          </a:bodyPr>
          <a:lstStyle/>
          <a:p>
            <a:pPr algn="ctr"/>
            <a:endParaRPr lang="fr-CA" dirty="0" smtClean="0"/>
          </a:p>
          <a:p>
            <a:r>
              <a:rPr lang="fr-CA" sz="5600" dirty="0" smtClean="0"/>
              <a:t>Porter attention à une démarche de conception pédagogique </a:t>
            </a:r>
          </a:p>
          <a:p>
            <a:r>
              <a:rPr lang="fr-CA" sz="5600" dirty="0" smtClean="0"/>
              <a:t>Choisir les stratégies pédagogiques</a:t>
            </a:r>
            <a:endParaRPr lang="fr-CA" sz="5600" dirty="0"/>
          </a:p>
        </p:txBody>
      </p:sp>
      <p:grpSp>
        <p:nvGrpSpPr>
          <p:cNvPr id="15" name="Groupe 14"/>
          <p:cNvGrpSpPr/>
          <p:nvPr/>
        </p:nvGrpSpPr>
        <p:grpSpPr>
          <a:xfrm>
            <a:off x="0" y="0"/>
            <a:ext cx="1740538" cy="1435580"/>
            <a:chOff x="4445701" y="1478453"/>
            <a:chExt cx="1740538" cy="1435580"/>
          </a:xfrm>
        </p:grpSpPr>
        <p:sp>
          <p:nvSpPr>
            <p:cNvPr id="16" name="Rectangle à coins arrondis 15"/>
            <p:cNvSpPr/>
            <p:nvPr/>
          </p:nvSpPr>
          <p:spPr>
            <a:xfrm>
              <a:off x="4445701" y="1478453"/>
              <a:ext cx="1740538" cy="1435580"/>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7" name="Rectangle 16"/>
            <p:cNvSpPr/>
            <p:nvPr/>
          </p:nvSpPr>
          <p:spPr>
            <a:xfrm>
              <a:off x="4478738" y="1511490"/>
              <a:ext cx="1674464" cy="10618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endParaRPr lang="fr-CA" sz="1300" kern="1200" dirty="0"/>
            </a:p>
            <a:p>
              <a:pPr marL="114300" lvl="1" indent="-114300" algn="l" defTabSz="577850">
                <a:lnSpc>
                  <a:spcPct val="90000"/>
                </a:lnSpc>
                <a:spcBef>
                  <a:spcPct val="0"/>
                </a:spcBef>
                <a:spcAft>
                  <a:spcPct val="15000"/>
                </a:spcAft>
                <a:buChar char="••"/>
              </a:pPr>
              <a:r>
                <a:rPr lang="fr-CA" sz="1300" b="0" kern="1200" dirty="0" smtClean="0">
                  <a:solidFill>
                    <a:schemeClr val="accent1">
                      <a:lumMod val="75000"/>
                    </a:schemeClr>
                  </a:solidFill>
                </a:rPr>
                <a:t>Scénarisation pédagogique</a:t>
              </a:r>
              <a:endParaRPr lang="fr-CA" sz="1300" kern="1200" dirty="0"/>
            </a:p>
            <a:p>
              <a:pPr marL="114300" lvl="1" indent="-114300" algn="l" defTabSz="577850">
                <a:lnSpc>
                  <a:spcPct val="90000"/>
                </a:lnSpc>
                <a:spcBef>
                  <a:spcPct val="0"/>
                </a:spcBef>
                <a:spcAft>
                  <a:spcPct val="15000"/>
                </a:spcAft>
                <a:buChar char="••"/>
              </a:pPr>
              <a:endParaRPr lang="fr-CA" sz="1300" b="0" kern="1200" dirty="0">
                <a:solidFill>
                  <a:schemeClr val="accent1">
                    <a:lumMod val="75000"/>
                  </a:schemeClr>
                </a:solidFill>
              </a:endParaRPr>
            </a:p>
            <a:p>
              <a:pPr marL="114300" lvl="1" indent="-114300" algn="l" defTabSz="577850">
                <a:lnSpc>
                  <a:spcPct val="90000"/>
                </a:lnSpc>
                <a:spcBef>
                  <a:spcPct val="0"/>
                </a:spcBef>
                <a:spcAft>
                  <a:spcPct val="15000"/>
                </a:spcAft>
                <a:buChar char="••"/>
              </a:pPr>
              <a:endParaRPr lang="fr-CA" sz="1300" kern="1200" dirty="0"/>
            </a:p>
          </p:txBody>
        </p:sp>
      </p:grpSp>
      <p:grpSp>
        <p:nvGrpSpPr>
          <p:cNvPr id="18" name="Groupe 17"/>
          <p:cNvGrpSpPr/>
          <p:nvPr/>
        </p:nvGrpSpPr>
        <p:grpSpPr>
          <a:xfrm>
            <a:off x="386786" y="1127956"/>
            <a:ext cx="1547145" cy="615248"/>
            <a:chOff x="4832487" y="2606409"/>
            <a:chExt cx="1547145" cy="615248"/>
          </a:xfrm>
        </p:grpSpPr>
        <p:sp>
          <p:nvSpPr>
            <p:cNvPr id="19" name="Rectangle à coins arrondis 18"/>
            <p:cNvSpPr/>
            <p:nvPr/>
          </p:nvSpPr>
          <p:spPr>
            <a:xfrm>
              <a:off x="4832487" y="2606409"/>
              <a:ext cx="1547145" cy="615248"/>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Rectangle 19"/>
            <p:cNvSpPr/>
            <p:nvPr/>
          </p:nvSpPr>
          <p:spPr>
            <a:xfrm>
              <a:off x="4850507" y="2624429"/>
              <a:ext cx="1511105" cy="5792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fr-CA" sz="2200" kern="1200" dirty="0" smtClean="0"/>
                <a:t>Conception</a:t>
              </a:r>
              <a:endParaRPr lang="fr-CA" sz="2200" kern="1200" dirty="0"/>
            </a:p>
          </p:txBody>
        </p:sp>
      </p:grpSp>
      <p:sp>
        <p:nvSpPr>
          <p:cNvPr id="5" name="Rectangle 4"/>
          <p:cNvSpPr/>
          <p:nvPr/>
        </p:nvSpPr>
        <p:spPr>
          <a:xfrm>
            <a:off x="1547664" y="1772816"/>
            <a:ext cx="7596336" cy="1815882"/>
          </a:xfrm>
          <a:prstGeom prst="rect">
            <a:avLst/>
          </a:prstGeom>
        </p:spPr>
        <p:txBody>
          <a:bodyPr wrap="square">
            <a:spAutoFit/>
          </a:bodyPr>
          <a:lstStyle/>
          <a:p>
            <a:r>
              <a:rPr lang="fr-CA" sz="1600" dirty="0" smtClean="0"/>
              <a:t>Activité</a:t>
            </a:r>
          </a:p>
          <a:p>
            <a:pPr marL="447675" indent="-180975">
              <a:buFont typeface="+mj-lt"/>
              <a:buAutoNum type="arabicPeriod"/>
            </a:pPr>
            <a:r>
              <a:rPr lang="fr-CA" sz="1600" dirty="0" smtClean="0">
                <a:solidFill>
                  <a:schemeClr val="accent1">
                    <a:lumMod val="50000"/>
                  </a:schemeClr>
                </a:solidFill>
              </a:rPr>
              <a:t>En grand groupe :</a:t>
            </a:r>
            <a:br>
              <a:rPr lang="fr-CA" sz="1600" dirty="0" smtClean="0">
                <a:solidFill>
                  <a:schemeClr val="accent1">
                    <a:lumMod val="50000"/>
                  </a:schemeClr>
                </a:solidFill>
              </a:rPr>
            </a:br>
            <a:r>
              <a:rPr lang="fr-CA" sz="1600" dirty="0" smtClean="0">
                <a:solidFill>
                  <a:schemeClr val="accent1">
                    <a:lumMod val="50000"/>
                  </a:schemeClr>
                </a:solidFill>
              </a:rPr>
              <a:t>énumérons et classons toutes les stratégies selon la possibilité de les utiliser en ligne ou non. </a:t>
            </a:r>
          </a:p>
          <a:p>
            <a:pPr marL="447675" indent="-180975">
              <a:buFont typeface="+mj-lt"/>
              <a:buAutoNum type="arabicPeriod"/>
            </a:pPr>
            <a:r>
              <a:rPr lang="fr-CA" sz="1600" dirty="0" smtClean="0">
                <a:solidFill>
                  <a:schemeClr val="accent1">
                    <a:lumMod val="50000"/>
                  </a:schemeClr>
                </a:solidFill>
              </a:rPr>
              <a:t>Individuellement :</a:t>
            </a:r>
          </a:p>
          <a:p>
            <a:pPr marL="447675" indent="-180975"/>
            <a:r>
              <a:rPr lang="fr-CA" sz="1600" dirty="0" smtClean="0">
                <a:solidFill>
                  <a:schemeClr val="accent1">
                    <a:lumMod val="50000"/>
                  </a:schemeClr>
                </a:solidFill>
              </a:rPr>
              <a:t>	en fonction des intentions et des stratégies présentées, lister celles qui pourraient être retenues votre SAE.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xEl>
                                              <p:pRg st="8" end="8"/>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
                                            <p:txEl>
                                              <p:pRg st="9" end="9"/>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0">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1835696" y="273050"/>
            <a:ext cx="7308304" cy="869950"/>
          </a:xfrm>
        </p:spPr>
        <p:txBody>
          <a:bodyPr>
            <a:normAutofit/>
          </a:bodyPr>
          <a:lstStyle/>
          <a:p>
            <a:r>
              <a:rPr lang="fr-CA" sz="2400" dirty="0" smtClean="0"/>
              <a:t>Élaborer un Réseau d’Évènement d’Apprentissage (R.É.A)</a:t>
            </a:r>
            <a:endParaRPr lang="fr-CA" sz="2400" dirty="0"/>
          </a:p>
        </p:txBody>
      </p:sp>
      <p:sp>
        <p:nvSpPr>
          <p:cNvPr id="10" name="Espace réservé du contenu 9"/>
          <p:cNvSpPr>
            <a:spLocks noGrp="1"/>
          </p:cNvSpPr>
          <p:nvPr>
            <p:ph idx="1"/>
          </p:nvPr>
        </p:nvSpPr>
        <p:spPr>
          <a:xfrm>
            <a:off x="1571604" y="1752600"/>
            <a:ext cx="7191396" cy="4962548"/>
          </a:xfrm>
        </p:spPr>
        <p:txBody>
          <a:bodyPr>
            <a:normAutofit/>
          </a:bodyPr>
          <a:lstStyle/>
          <a:p>
            <a:r>
              <a:rPr lang="fr-CA" dirty="0" smtClean="0"/>
              <a:t>À l’aide </a:t>
            </a:r>
            <a:r>
              <a:rPr lang="fr-CA" dirty="0" smtClean="0"/>
              <a:t>du  </a:t>
            </a:r>
            <a:r>
              <a:rPr lang="fr-CA" dirty="0" smtClean="0">
                <a:hlinkClick r:id="rId2"/>
              </a:rPr>
              <a:t>Gabarit-REA.docx</a:t>
            </a:r>
            <a:r>
              <a:rPr lang="fr-CA" dirty="0" smtClean="0"/>
              <a:t> </a:t>
            </a:r>
            <a:r>
              <a:rPr lang="fr-CA" dirty="0" smtClean="0"/>
              <a:t>compléter </a:t>
            </a:r>
            <a:r>
              <a:rPr lang="fr-CA" dirty="0" smtClean="0"/>
              <a:t>la scénarisation </a:t>
            </a:r>
            <a:r>
              <a:rPr lang="fr-CA" dirty="0" smtClean="0"/>
              <a:t>:</a:t>
            </a:r>
          </a:p>
          <a:p>
            <a:endParaRPr lang="fr-CA" dirty="0" smtClean="0"/>
          </a:p>
          <a:p>
            <a:pPr lvl="1"/>
            <a:r>
              <a:rPr lang="fr-CA" sz="2000" dirty="0" smtClean="0">
                <a:solidFill>
                  <a:schemeClr val="accent1">
                    <a:lumMod val="50000"/>
                  </a:schemeClr>
                </a:solidFill>
              </a:rPr>
              <a:t>Titre des ÉA</a:t>
            </a:r>
          </a:p>
          <a:p>
            <a:pPr lvl="1"/>
            <a:r>
              <a:rPr lang="fr-CA" sz="2000" dirty="0" smtClean="0">
                <a:solidFill>
                  <a:schemeClr val="accent1">
                    <a:lumMod val="50000"/>
                  </a:schemeClr>
                </a:solidFill>
              </a:rPr>
              <a:t>Apprentissages visés</a:t>
            </a:r>
          </a:p>
          <a:p>
            <a:pPr lvl="1"/>
            <a:r>
              <a:rPr lang="fr-CA" sz="2000" dirty="0" smtClean="0">
                <a:solidFill>
                  <a:schemeClr val="accent1">
                    <a:lumMod val="50000"/>
                  </a:schemeClr>
                </a:solidFill>
              </a:rPr>
              <a:t>Ressources mobilisées</a:t>
            </a:r>
          </a:p>
          <a:p>
            <a:pPr lvl="1"/>
            <a:r>
              <a:rPr lang="fr-CA" sz="2000" dirty="0" smtClean="0">
                <a:solidFill>
                  <a:schemeClr val="accent1">
                    <a:lumMod val="50000"/>
                  </a:schemeClr>
                </a:solidFill>
              </a:rPr>
              <a:t>Stratégies pédagogiques</a:t>
            </a:r>
          </a:p>
          <a:p>
            <a:pPr lvl="1"/>
            <a:r>
              <a:rPr lang="fr-CA" sz="2000" dirty="0" smtClean="0">
                <a:solidFill>
                  <a:schemeClr val="accent1">
                    <a:lumMod val="50000"/>
                  </a:schemeClr>
                </a:solidFill>
              </a:rPr>
              <a:t>Durée</a:t>
            </a:r>
          </a:p>
          <a:p>
            <a:pPr lvl="1"/>
            <a:r>
              <a:rPr lang="fr-CA" sz="2000" dirty="0" smtClean="0">
                <a:solidFill>
                  <a:schemeClr val="accent1">
                    <a:lumMod val="50000"/>
                  </a:schemeClr>
                </a:solidFill>
              </a:rPr>
              <a:t>Évaluation</a:t>
            </a:r>
          </a:p>
          <a:p>
            <a:pPr lvl="1"/>
            <a:r>
              <a:rPr lang="fr-CA" sz="2000" dirty="0" smtClean="0">
                <a:solidFill>
                  <a:schemeClr val="accent1">
                    <a:lumMod val="50000"/>
                  </a:schemeClr>
                </a:solidFill>
              </a:rPr>
              <a:t>Mode de livraison</a:t>
            </a:r>
          </a:p>
          <a:p>
            <a:pPr lvl="1"/>
            <a:r>
              <a:rPr lang="fr-CA" sz="2000" dirty="0" smtClean="0">
                <a:solidFill>
                  <a:schemeClr val="accent1">
                    <a:lumMod val="50000"/>
                  </a:schemeClr>
                </a:solidFill>
              </a:rPr>
              <a:t>Commentaires</a:t>
            </a:r>
          </a:p>
          <a:p>
            <a:r>
              <a:rPr lang="fr-CA" dirty="0" smtClean="0"/>
              <a:t>Énumérer les étapes à venir afin de rendre cette </a:t>
            </a:r>
            <a:r>
              <a:rPr lang="fr-CA" dirty="0" smtClean="0"/>
              <a:t>SAE </a:t>
            </a:r>
            <a:r>
              <a:rPr lang="fr-CA" dirty="0" smtClean="0"/>
              <a:t>accessible et fonctionnelle</a:t>
            </a:r>
          </a:p>
        </p:txBody>
      </p:sp>
      <p:grpSp>
        <p:nvGrpSpPr>
          <p:cNvPr id="5" name="Groupe 4"/>
          <p:cNvGrpSpPr/>
          <p:nvPr/>
        </p:nvGrpSpPr>
        <p:grpSpPr>
          <a:xfrm>
            <a:off x="0" y="0"/>
            <a:ext cx="1740538" cy="1435580"/>
            <a:chOff x="4445701" y="1478453"/>
            <a:chExt cx="1740538" cy="1435580"/>
          </a:xfrm>
        </p:grpSpPr>
        <p:sp>
          <p:nvSpPr>
            <p:cNvPr id="7" name="Rectangle à coins arrondis 6"/>
            <p:cNvSpPr/>
            <p:nvPr/>
          </p:nvSpPr>
          <p:spPr>
            <a:xfrm>
              <a:off x="4445701" y="1478453"/>
              <a:ext cx="1740538" cy="1435580"/>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8" name="Rectangle 7"/>
            <p:cNvSpPr/>
            <p:nvPr/>
          </p:nvSpPr>
          <p:spPr>
            <a:xfrm>
              <a:off x="4478738" y="1511490"/>
              <a:ext cx="1674464" cy="106188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4765" tIns="24765" rIns="24765" bIns="24765" numCol="1" spcCol="1270" anchor="t" anchorCtr="0">
              <a:noAutofit/>
            </a:bodyPr>
            <a:lstStyle/>
            <a:p>
              <a:pPr marL="114300" lvl="1" indent="-114300" algn="l" defTabSz="577850">
                <a:lnSpc>
                  <a:spcPct val="90000"/>
                </a:lnSpc>
                <a:spcBef>
                  <a:spcPct val="0"/>
                </a:spcBef>
                <a:spcAft>
                  <a:spcPct val="15000"/>
                </a:spcAft>
                <a:buChar char="••"/>
              </a:pPr>
              <a:endParaRPr lang="fr-CA" sz="1300" kern="1200" dirty="0"/>
            </a:p>
            <a:p>
              <a:pPr marL="114300" lvl="1" indent="-114300" algn="l" defTabSz="577850">
                <a:lnSpc>
                  <a:spcPct val="90000"/>
                </a:lnSpc>
                <a:spcBef>
                  <a:spcPct val="0"/>
                </a:spcBef>
                <a:spcAft>
                  <a:spcPct val="15000"/>
                </a:spcAft>
                <a:buChar char="••"/>
              </a:pPr>
              <a:r>
                <a:rPr lang="fr-CA" sz="1300" b="0" kern="1200" dirty="0" smtClean="0">
                  <a:solidFill>
                    <a:schemeClr val="accent1">
                      <a:lumMod val="75000"/>
                    </a:schemeClr>
                  </a:solidFill>
                </a:rPr>
                <a:t>Scénarisation pédagogique</a:t>
              </a:r>
              <a:endParaRPr lang="fr-CA" sz="1300" kern="1200" dirty="0"/>
            </a:p>
            <a:p>
              <a:pPr marL="114300" lvl="1" indent="-114300" algn="l" defTabSz="577850">
                <a:lnSpc>
                  <a:spcPct val="90000"/>
                </a:lnSpc>
                <a:spcBef>
                  <a:spcPct val="0"/>
                </a:spcBef>
                <a:spcAft>
                  <a:spcPct val="15000"/>
                </a:spcAft>
                <a:buChar char="••"/>
              </a:pPr>
              <a:endParaRPr lang="fr-CA" sz="1300" b="0" kern="1200" dirty="0">
                <a:solidFill>
                  <a:schemeClr val="accent1">
                    <a:lumMod val="75000"/>
                  </a:schemeClr>
                </a:solidFill>
              </a:endParaRPr>
            </a:p>
            <a:p>
              <a:pPr marL="114300" lvl="1" indent="-114300" algn="l" defTabSz="577850">
                <a:lnSpc>
                  <a:spcPct val="90000"/>
                </a:lnSpc>
                <a:spcBef>
                  <a:spcPct val="0"/>
                </a:spcBef>
                <a:spcAft>
                  <a:spcPct val="15000"/>
                </a:spcAft>
                <a:buChar char="••"/>
              </a:pPr>
              <a:endParaRPr lang="fr-CA" sz="1300" kern="1200" dirty="0"/>
            </a:p>
          </p:txBody>
        </p:sp>
      </p:grpSp>
      <p:grpSp>
        <p:nvGrpSpPr>
          <p:cNvPr id="11" name="Groupe 10"/>
          <p:cNvGrpSpPr/>
          <p:nvPr/>
        </p:nvGrpSpPr>
        <p:grpSpPr>
          <a:xfrm>
            <a:off x="386786" y="1127956"/>
            <a:ext cx="1547145" cy="615248"/>
            <a:chOff x="4832487" y="2606409"/>
            <a:chExt cx="1547145" cy="615248"/>
          </a:xfrm>
        </p:grpSpPr>
        <p:sp>
          <p:nvSpPr>
            <p:cNvPr id="12" name="Rectangle à coins arrondis 11"/>
            <p:cNvSpPr/>
            <p:nvPr/>
          </p:nvSpPr>
          <p:spPr>
            <a:xfrm>
              <a:off x="4832487" y="2606409"/>
              <a:ext cx="1547145" cy="615248"/>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Rectangle 12"/>
            <p:cNvSpPr/>
            <p:nvPr/>
          </p:nvSpPr>
          <p:spPr>
            <a:xfrm>
              <a:off x="4850507" y="2624429"/>
              <a:ext cx="1511105" cy="57920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fr-CA" sz="2200" kern="1200" dirty="0" smtClean="0"/>
                <a:t>Conception</a:t>
              </a:r>
              <a:endParaRPr lang="fr-CA" sz="2200" kern="1200" dirty="0"/>
            </a:p>
          </p:txBody>
        </p:sp>
      </p:grpSp>
      <p:sp>
        <p:nvSpPr>
          <p:cNvPr id="14" name="Espace réservé du texte 5"/>
          <p:cNvSpPr txBox="1">
            <a:spLocks/>
          </p:cNvSpPr>
          <p:nvPr/>
        </p:nvSpPr>
        <p:spPr>
          <a:xfrm>
            <a:off x="0" y="1676400"/>
            <a:ext cx="1187624" cy="5181600"/>
          </a:xfrm>
          <a:prstGeom prst="rect">
            <a:avLst/>
          </a:prstGeom>
        </p:spPr>
        <p:txBody>
          <a:bodyPr vert="vert270" lIns="91440" tIns="45720" rIns="91440" bIns="45720" rtlCol="0" anchor="b">
            <a:normAutofit fontScale="25000" lnSpcReduction="20000"/>
          </a:bodyPr>
          <a:lstStyle/>
          <a:p>
            <a:pPr marL="0" marR="0" lvl="0" indent="0" algn="ctr" defTabSz="914400" rtl="0" eaLnBrk="1" fontAlgn="auto" latinLnBrk="0" hangingPunct="1">
              <a:lnSpc>
                <a:spcPct val="100000"/>
              </a:lnSpc>
              <a:spcBef>
                <a:spcPts val="1800"/>
              </a:spcBef>
              <a:spcAft>
                <a:spcPts val="0"/>
              </a:spcAft>
              <a:buClr>
                <a:schemeClr val="accent1"/>
              </a:buClr>
              <a:buSzPct val="130000"/>
              <a:buFont typeface="Wingdings" pitchFamily="2" charset="2"/>
              <a:buNone/>
              <a:tabLst/>
              <a:defRPr/>
            </a:pPr>
            <a:endParaRPr kumimoji="0" lang="fr-CA" sz="14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endParaRPr>
          </a:p>
          <a:p>
            <a:pPr>
              <a:spcBef>
                <a:spcPts val="1800"/>
              </a:spcBef>
              <a:buClr>
                <a:schemeClr val="accent1"/>
              </a:buClr>
              <a:buSzPct val="130000"/>
            </a:pPr>
            <a:r>
              <a:rPr kumimoji="0" lang="fr-CA" sz="56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Porter attention à une démarche de conception pédagogique</a:t>
            </a:r>
          </a:p>
          <a:p>
            <a:pPr>
              <a:spcBef>
                <a:spcPts val="1800"/>
              </a:spcBef>
              <a:buClr>
                <a:schemeClr val="accent1"/>
              </a:buClr>
              <a:buSzPct val="130000"/>
            </a:pPr>
            <a:r>
              <a:rPr lang="fr-CA" sz="5600" dirty="0" smtClean="0">
                <a:solidFill>
                  <a:schemeClr val="tx1">
                    <a:lumMod val="75000"/>
                    <a:lumOff val="25000"/>
                  </a:schemeClr>
                </a:solidFill>
              </a:rPr>
              <a:t>Élaborer une Réseau d’évènements d’apprentissage</a:t>
            </a:r>
            <a:endParaRPr lang="fr-CA" sz="800" dirty="0" smtClean="0"/>
          </a:p>
          <a:p>
            <a:pPr marL="0" marR="0" lvl="0" indent="0" algn="l" defTabSz="914400" rtl="0" eaLnBrk="1" fontAlgn="auto" latinLnBrk="0" hangingPunct="1">
              <a:lnSpc>
                <a:spcPct val="100000"/>
              </a:lnSpc>
              <a:spcBef>
                <a:spcPts val="1800"/>
              </a:spcBef>
              <a:spcAft>
                <a:spcPts val="0"/>
              </a:spcAft>
              <a:buClr>
                <a:schemeClr val="accent1"/>
              </a:buClr>
              <a:buSzPct val="130000"/>
              <a:buFont typeface="Wingdings" pitchFamily="2" charset="2"/>
              <a:buNone/>
              <a:tabLst/>
              <a:defRPr/>
            </a:pPr>
            <a:r>
              <a:rPr kumimoji="0" lang="fr-CA" sz="5600" b="0" i="0" u="none" strike="noStrike" kern="1200" cap="none" spc="0" normalizeH="0" baseline="0" noProof="0" dirty="0" smtClean="0">
                <a:ln>
                  <a:noFill/>
                </a:ln>
                <a:solidFill>
                  <a:schemeClr val="tx1">
                    <a:lumMod val="75000"/>
                    <a:lumOff val="25000"/>
                  </a:schemeClr>
                </a:solidFill>
                <a:effectLst/>
                <a:uLnTx/>
                <a:uFillTx/>
                <a:latin typeface="+mn-lt"/>
                <a:ea typeface="+mn-ea"/>
                <a:cs typeface="+mn-cs"/>
              </a:rPr>
              <a:t>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xEl>
                                              <p:pRg st="3" end="3"/>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xEl>
                                              <p:pRg st="5" end="5"/>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xEl>
                                              <p:pRg st="7" end="7"/>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xEl>
                                              <p:pRg st="8" end="8"/>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xEl>
                                              <p:pRg st="9" end="9"/>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noAutofit/>
          </a:bodyPr>
          <a:lstStyle/>
          <a:p>
            <a:r>
              <a:rPr lang="fr-CA" sz="3000" dirty="0" smtClean="0"/>
              <a:t>Porter un regard réflexif</a:t>
            </a:r>
            <a:endParaRPr lang="fr-CA" sz="3000" dirty="0"/>
          </a:p>
        </p:txBody>
      </p:sp>
      <p:sp>
        <p:nvSpPr>
          <p:cNvPr id="2" name="Espace réservé du texte 1"/>
          <p:cNvSpPr>
            <a:spLocks noGrp="1"/>
          </p:cNvSpPr>
          <p:nvPr>
            <p:ph type="body" idx="1"/>
          </p:nvPr>
        </p:nvSpPr>
        <p:spPr>
          <a:xfrm>
            <a:off x="381000" y="3581400"/>
            <a:ext cx="7772400" cy="3043254"/>
          </a:xfrm>
        </p:spPr>
        <p:txBody>
          <a:bodyPr>
            <a:normAutofit/>
          </a:bodyPr>
          <a:lstStyle/>
          <a:p>
            <a:r>
              <a:rPr lang="fr-CA" dirty="0" smtClean="0"/>
              <a:t>Intentions : </a:t>
            </a:r>
          </a:p>
          <a:p>
            <a:pPr>
              <a:tabLst>
                <a:tab pos="714375" algn="l"/>
              </a:tabLst>
            </a:pPr>
            <a:r>
              <a:rPr lang="fr-CA" dirty="0" smtClean="0"/>
              <a:t>	Prendre un recul réflexif	</a:t>
            </a:r>
          </a:p>
          <a:p>
            <a:pPr>
              <a:tabLst>
                <a:tab pos="714375" algn="l"/>
              </a:tabLst>
            </a:pPr>
            <a:r>
              <a:rPr lang="fr-CA" dirty="0" smtClean="0"/>
              <a:t>	Analyser sa démarche (métacognition)</a:t>
            </a:r>
          </a:p>
          <a:p>
            <a:pPr>
              <a:tabLst>
                <a:tab pos="714375" algn="l"/>
              </a:tabLst>
            </a:pPr>
            <a:r>
              <a:rPr lang="fr-CA" dirty="0" smtClean="0"/>
              <a:t>	Transférer</a:t>
            </a:r>
          </a:p>
          <a:p>
            <a:pPr>
              <a:tabLst>
                <a:tab pos="714375" algn="l"/>
              </a:tabLst>
            </a:pPr>
            <a:r>
              <a:rPr lang="fr-CA" dirty="0" smtClean="0"/>
              <a:t>	          Évaluer	</a:t>
            </a:r>
            <a:endParaRPr lang="fr-CA" dirty="0"/>
          </a:p>
        </p:txBody>
      </p:sp>
    </p:spTree>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Porter un regard réflexif</a:t>
            </a:r>
            <a:endParaRPr lang="fr-CA" dirty="0"/>
          </a:p>
        </p:txBody>
      </p:sp>
      <p:sp>
        <p:nvSpPr>
          <p:cNvPr id="5" name="Espace réservé du texte 4"/>
          <p:cNvSpPr>
            <a:spLocks noGrp="1"/>
          </p:cNvSpPr>
          <p:nvPr>
            <p:ph type="body" idx="1"/>
          </p:nvPr>
        </p:nvSpPr>
        <p:spPr>
          <a:xfrm>
            <a:off x="771212" y="1484784"/>
            <a:ext cx="3657600" cy="576063"/>
          </a:xfrm>
        </p:spPr>
        <p:txBody>
          <a:bodyPr>
            <a:noAutofit/>
          </a:bodyPr>
          <a:lstStyle/>
          <a:p>
            <a:pPr algn="l"/>
            <a:r>
              <a:rPr lang="fr-CA" sz="2000" dirty="0" smtClean="0"/>
              <a:t>Évaluer </a:t>
            </a:r>
          </a:p>
          <a:p>
            <a:r>
              <a:rPr lang="fr-CA" sz="2000" dirty="0" smtClean="0"/>
              <a:t>les apprentissages réalisés</a:t>
            </a:r>
            <a:endParaRPr lang="fr-CA" sz="2000" dirty="0"/>
          </a:p>
        </p:txBody>
      </p:sp>
      <p:sp>
        <p:nvSpPr>
          <p:cNvPr id="3" name="Espace réservé du contenu 2"/>
          <p:cNvSpPr>
            <a:spLocks noGrp="1"/>
          </p:cNvSpPr>
          <p:nvPr>
            <p:ph sz="half" idx="2"/>
          </p:nvPr>
        </p:nvSpPr>
        <p:spPr>
          <a:xfrm>
            <a:off x="609600" y="2438400"/>
            <a:ext cx="4034408" cy="4205310"/>
          </a:xfrm>
        </p:spPr>
        <p:txBody>
          <a:bodyPr>
            <a:normAutofit/>
          </a:bodyPr>
          <a:lstStyle/>
          <a:p>
            <a:r>
              <a:rPr lang="fr-CA" dirty="0" smtClean="0"/>
              <a:t>Qu’avez-vous appris ?</a:t>
            </a:r>
          </a:p>
          <a:p>
            <a:pPr lvl="1"/>
            <a:r>
              <a:rPr lang="fr-CA" dirty="0" smtClean="0">
                <a:solidFill>
                  <a:schemeClr val="accent1">
                    <a:lumMod val="50000"/>
                  </a:schemeClr>
                </a:solidFill>
              </a:rPr>
              <a:t>Connaissances ?</a:t>
            </a:r>
          </a:p>
          <a:p>
            <a:pPr lvl="1"/>
            <a:r>
              <a:rPr lang="fr-CA" dirty="0" smtClean="0">
                <a:solidFill>
                  <a:schemeClr val="accent1">
                    <a:lumMod val="50000"/>
                  </a:schemeClr>
                </a:solidFill>
              </a:rPr>
              <a:t>Habiletés ? </a:t>
            </a:r>
          </a:p>
          <a:p>
            <a:pPr lvl="1"/>
            <a:r>
              <a:rPr lang="fr-CA" dirty="0" smtClean="0">
                <a:solidFill>
                  <a:schemeClr val="accent1">
                    <a:lumMod val="50000"/>
                  </a:schemeClr>
                </a:solidFill>
              </a:rPr>
              <a:t>Compétences ? </a:t>
            </a:r>
          </a:p>
          <a:p>
            <a:pPr lvl="1"/>
            <a:endParaRPr lang="fr-CA" dirty="0" smtClean="0">
              <a:solidFill>
                <a:schemeClr val="accent1">
                  <a:lumMod val="50000"/>
                </a:schemeClr>
              </a:solidFill>
            </a:endParaRPr>
          </a:p>
          <a:p>
            <a:pPr lvl="1">
              <a:buNone/>
            </a:pPr>
            <a:endParaRPr lang="fr-CA" dirty="0" smtClean="0">
              <a:solidFill>
                <a:schemeClr val="accent1">
                  <a:lumMod val="50000"/>
                </a:schemeClr>
              </a:solidFill>
            </a:endParaRPr>
          </a:p>
          <a:p>
            <a:r>
              <a:rPr lang="fr-CA" dirty="0" smtClean="0"/>
              <a:t>Pourquoi et comment avez-vous appris ? </a:t>
            </a:r>
          </a:p>
          <a:p>
            <a:pPr lvl="1"/>
            <a:r>
              <a:rPr lang="fr-CA" dirty="0" smtClean="0">
                <a:solidFill>
                  <a:schemeClr val="accent1">
                    <a:lumMod val="50000"/>
                  </a:schemeClr>
                </a:solidFill>
              </a:rPr>
              <a:t>Vos stratégies d’apprentissage ? </a:t>
            </a:r>
          </a:p>
          <a:p>
            <a:endParaRPr lang="fr-CA" dirty="0"/>
          </a:p>
        </p:txBody>
      </p:sp>
      <p:sp>
        <p:nvSpPr>
          <p:cNvPr id="6" name="Espace réservé du texte 5"/>
          <p:cNvSpPr>
            <a:spLocks noGrp="1"/>
          </p:cNvSpPr>
          <p:nvPr>
            <p:ph type="body" sz="quarter" idx="3"/>
          </p:nvPr>
        </p:nvSpPr>
        <p:spPr>
          <a:xfrm>
            <a:off x="4681533" y="1484784"/>
            <a:ext cx="3657600" cy="576063"/>
          </a:xfrm>
        </p:spPr>
        <p:txBody>
          <a:bodyPr>
            <a:noAutofit/>
          </a:bodyPr>
          <a:lstStyle/>
          <a:p>
            <a:r>
              <a:rPr lang="fr-CA" sz="2000" dirty="0" smtClean="0"/>
              <a:t>Se tourner vers l’avenir</a:t>
            </a:r>
            <a:endParaRPr lang="fr-CA" sz="2000" dirty="0"/>
          </a:p>
        </p:txBody>
      </p:sp>
      <p:sp>
        <p:nvSpPr>
          <p:cNvPr id="4" name="Espace réservé du contenu 3"/>
          <p:cNvSpPr>
            <a:spLocks noGrp="1"/>
          </p:cNvSpPr>
          <p:nvPr>
            <p:ph sz="quarter" idx="4"/>
          </p:nvPr>
        </p:nvSpPr>
        <p:spPr>
          <a:xfrm>
            <a:off x="4800600" y="2438400"/>
            <a:ext cx="3886200" cy="3848120"/>
          </a:xfrm>
        </p:spPr>
        <p:txBody>
          <a:bodyPr>
            <a:normAutofit/>
          </a:bodyPr>
          <a:lstStyle/>
          <a:p>
            <a:r>
              <a:rPr lang="fr-CA" dirty="0" smtClean="0"/>
              <a:t>Comment allez-vous réinvestir les apprentissages réalisés (engagement) ?</a:t>
            </a:r>
          </a:p>
          <a:p>
            <a:endParaRPr lang="fr-CA" dirty="0" smtClean="0"/>
          </a:p>
          <a:p>
            <a:r>
              <a:rPr lang="fr-CA" dirty="0" smtClean="0"/>
              <a:t>Nous souhaitons améliorer notre pratique: </a:t>
            </a:r>
            <a:br>
              <a:rPr lang="fr-CA" dirty="0" smtClean="0"/>
            </a:br>
            <a:r>
              <a:rPr lang="fr-CA" dirty="0" smtClean="0"/>
              <a:t>donnez-nous vos commentaires sur  le formulaire d’évaluation</a:t>
            </a:r>
            <a:endParaRPr lang="fr-C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0" y="188640"/>
            <a:ext cx="9144000" cy="719424"/>
          </a:xfrm>
        </p:spPr>
        <p:txBody>
          <a:bodyPr/>
          <a:lstStyle/>
          <a:p>
            <a:r>
              <a:rPr lang="fr-CA" sz="2800" dirty="0" smtClean="0"/>
              <a:t>Activer </a:t>
            </a:r>
            <a:r>
              <a:rPr lang="fr-CA" sz="2800" dirty="0" smtClean="0"/>
              <a:t>ses connaissances </a:t>
            </a:r>
            <a:r>
              <a:rPr lang="fr-CA" sz="2800" dirty="0" smtClean="0"/>
              <a:t>antérieures </a:t>
            </a:r>
            <a:r>
              <a:rPr lang="fr-CA" sz="2800" dirty="0" smtClean="0"/>
              <a:t>et </a:t>
            </a:r>
            <a:r>
              <a:rPr lang="fr-CA" sz="2800" dirty="0" smtClean="0"/>
              <a:t>anticiper</a:t>
            </a:r>
            <a:endParaRPr lang="fr-CA" sz="2800" dirty="0"/>
          </a:p>
        </p:txBody>
      </p:sp>
      <p:sp>
        <p:nvSpPr>
          <p:cNvPr id="10" name="Espace réservé du contenu 9"/>
          <p:cNvSpPr>
            <a:spLocks noGrp="1"/>
          </p:cNvSpPr>
          <p:nvPr>
            <p:ph idx="1"/>
          </p:nvPr>
        </p:nvSpPr>
        <p:spPr>
          <a:xfrm>
            <a:off x="1763688" y="1752600"/>
            <a:ext cx="7380312" cy="4419600"/>
          </a:xfrm>
        </p:spPr>
        <p:txBody>
          <a:bodyPr>
            <a:normAutofit/>
          </a:bodyPr>
          <a:lstStyle/>
          <a:p>
            <a:r>
              <a:rPr lang="fr-CA" dirty="0" smtClean="0"/>
              <a:t>Qu’est-ce qu’une </a:t>
            </a:r>
            <a:r>
              <a:rPr lang="fr-CA" dirty="0" smtClean="0">
                <a:solidFill>
                  <a:schemeClr val="accent1">
                    <a:lumMod val="50000"/>
                  </a:schemeClr>
                </a:solidFill>
              </a:rPr>
              <a:t>Situation d’apprentissage et d’évaluation (</a:t>
            </a:r>
            <a:r>
              <a:rPr lang="fr-CA" dirty="0" smtClean="0"/>
              <a:t>S.A.E )?</a:t>
            </a:r>
          </a:p>
          <a:p>
            <a:pPr lvl="1">
              <a:buNone/>
            </a:pPr>
            <a:endParaRPr lang="fr-CA" dirty="0" smtClean="0">
              <a:solidFill>
                <a:schemeClr val="accent1">
                  <a:lumMod val="50000"/>
                </a:schemeClr>
              </a:solidFill>
            </a:endParaRPr>
          </a:p>
          <a:p>
            <a:r>
              <a:rPr lang="fr-CA" dirty="0" smtClean="0"/>
              <a:t>Avez-vous des exemples de S.A.E existantes, vécues, observées, souhaitées ?</a:t>
            </a:r>
          </a:p>
          <a:p>
            <a:endParaRPr lang="fr-CA" dirty="0" smtClean="0"/>
          </a:p>
          <a:p>
            <a:r>
              <a:rPr lang="fr-CA" dirty="0" smtClean="0"/>
              <a:t>D’après vous, quelles sont les étapes de conception d’une S.A.E ? </a:t>
            </a:r>
          </a:p>
          <a:p>
            <a:endParaRPr lang="fr-CA" dirty="0" smtClean="0"/>
          </a:p>
          <a:p>
            <a:r>
              <a:rPr lang="fr-CA" dirty="0" smtClean="0"/>
              <a:t>Quelles sont les spécificités de la formation en ligne?</a:t>
            </a:r>
          </a:p>
          <a:p>
            <a:endParaRPr lang="fr-CA" dirty="0" smtClean="0"/>
          </a:p>
          <a:p>
            <a:pPr>
              <a:buNone/>
            </a:pPr>
            <a:endParaRPr lang="fr-CA" dirty="0"/>
          </a:p>
        </p:txBody>
      </p:sp>
      <p:sp>
        <p:nvSpPr>
          <p:cNvPr id="6" name="Espace réservé du texte 5"/>
          <p:cNvSpPr>
            <a:spLocks noGrp="1"/>
          </p:cNvSpPr>
          <p:nvPr>
            <p:ph type="body" sz="half" idx="2"/>
          </p:nvPr>
        </p:nvSpPr>
        <p:spPr>
          <a:xfrm>
            <a:off x="0" y="1295400"/>
            <a:ext cx="819128" cy="4343400"/>
          </a:xfrm>
        </p:spPr>
        <p:txBody>
          <a:bodyPr vert="vert270" anchor="b"/>
          <a:lstStyle/>
          <a:p>
            <a:r>
              <a:rPr lang="en-US" dirty="0" smtClean="0"/>
              <a:t>Se </a:t>
            </a:r>
            <a:r>
              <a:rPr lang="en-US" dirty="0" err="1" smtClean="0"/>
              <a:t>situer</a:t>
            </a:r>
            <a:r>
              <a:rPr lang="en-US" dirty="0" smtClean="0"/>
              <a:t> par rapport à formation en </a:t>
            </a:r>
            <a:r>
              <a:rPr lang="en-US" dirty="0" err="1" smtClean="0"/>
              <a:t>ligne</a:t>
            </a:r>
            <a:endParaRPr lang="en-US"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fr-CA" dirty="0" smtClean="0"/>
              <a:t>Merci pour votre attention !</a:t>
            </a:r>
            <a:endParaRPr lang="fr-CA" dirty="0"/>
          </a:p>
        </p:txBody>
      </p:sp>
      <p:sp>
        <p:nvSpPr>
          <p:cNvPr id="2" name="Espace réservé du texte 1"/>
          <p:cNvSpPr>
            <a:spLocks noGrp="1"/>
          </p:cNvSpPr>
          <p:nvPr>
            <p:ph type="body" sz="half" idx="2"/>
          </p:nvPr>
        </p:nvSpPr>
        <p:spPr/>
        <p:txBody>
          <a:bodyPr>
            <a:normAutofit/>
          </a:bodyPr>
          <a:lstStyle/>
          <a:p>
            <a:r>
              <a:rPr lang="fr-CA" dirty="0" smtClean="0"/>
              <a:t>Véronique Besançon : </a:t>
            </a:r>
            <a:r>
              <a:rPr lang="fr-CA" dirty="0" smtClean="0">
                <a:hlinkClick r:id="rId2"/>
              </a:rPr>
              <a:t>veronique.besancon@umontreal.ca</a:t>
            </a:r>
            <a:r>
              <a:rPr lang="fr-CA" dirty="0" smtClean="0"/>
              <a:t> </a:t>
            </a:r>
          </a:p>
        </p:txBody>
      </p:sp>
    </p:spTree>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dirty="0" smtClean="0"/>
              <a:t>Références</a:t>
            </a:r>
            <a:endParaRPr lang="fr-CA" dirty="0"/>
          </a:p>
        </p:txBody>
      </p:sp>
      <p:sp>
        <p:nvSpPr>
          <p:cNvPr id="3" name="Espace réservé du contenu 2"/>
          <p:cNvSpPr>
            <a:spLocks noGrp="1"/>
          </p:cNvSpPr>
          <p:nvPr>
            <p:ph idx="1"/>
          </p:nvPr>
        </p:nvSpPr>
        <p:spPr>
          <a:xfrm>
            <a:off x="1763688" y="1772816"/>
            <a:ext cx="7380312" cy="5085184"/>
          </a:xfrm>
        </p:spPr>
        <p:txBody>
          <a:bodyPr>
            <a:normAutofit fontScale="92500" lnSpcReduction="20000"/>
          </a:bodyPr>
          <a:lstStyle/>
          <a:p>
            <a:pPr marL="266700" indent="-266700"/>
            <a:r>
              <a:rPr lang="fr-CA" sz="2000" dirty="0" smtClean="0"/>
              <a:t>Paquette, G. (2004) :  </a:t>
            </a:r>
            <a:r>
              <a:rPr lang="fr-CA" sz="2000" u="sng" dirty="0" smtClean="0">
                <a:hlinkClick r:id="rId2"/>
              </a:rPr>
              <a:t>http://www.licef.teluq.uqam.ca/Portals/29/docs/pub/ingenierie/PROFETIC.doc</a:t>
            </a:r>
            <a:r>
              <a:rPr lang="fr-CA" sz="2000" u="sng" dirty="0" smtClean="0"/>
              <a:t> </a:t>
            </a:r>
          </a:p>
          <a:p>
            <a:pPr marL="266700" indent="-266700"/>
            <a:r>
              <a:rPr lang="fr-CA" sz="2000" dirty="0" err="1" smtClean="0"/>
              <a:t>Bibeau</a:t>
            </a:r>
            <a:r>
              <a:rPr lang="fr-CA" sz="2000" dirty="0" smtClean="0"/>
              <a:t>, R. (2005):  </a:t>
            </a:r>
            <a:r>
              <a:rPr lang="fr-CA" sz="2000" dirty="0" smtClean="0">
                <a:hlinkClick r:id="rId3"/>
              </a:rPr>
              <a:t>http://www.infobourg.qc.ca/sections/chemises/afficheChemise.php?idChemise=44&amp;id=11246</a:t>
            </a:r>
            <a:r>
              <a:rPr lang="fr-CA" sz="2000" dirty="0" smtClean="0"/>
              <a:t>  </a:t>
            </a:r>
          </a:p>
          <a:p>
            <a:pPr marL="266700" indent="-266700"/>
            <a:r>
              <a:rPr lang="fr-CA" sz="2000" dirty="0" smtClean="0"/>
              <a:t>LICEF (2009): </a:t>
            </a:r>
            <a:r>
              <a:rPr lang="fr-CA" sz="2000" dirty="0" smtClean="0">
                <a:hlinkClick r:id="rId4"/>
              </a:rPr>
              <a:t>http://www.licef.ca/R%C3%89ALISATIONS/MOT/MOTetMOTPlus%C3%80propos/tabid/1393/language/fr-FR/Default.aspx</a:t>
            </a:r>
            <a:r>
              <a:rPr lang="fr-CA" sz="2000" dirty="0" smtClean="0"/>
              <a:t> </a:t>
            </a:r>
          </a:p>
          <a:p>
            <a:pPr marL="266700" indent="-266700"/>
            <a:r>
              <a:rPr lang="fr-CA" sz="2000" dirty="0" smtClean="0"/>
              <a:t>Legendre, R. (1993). Dictionnaire actuel de l’éducation. Montréal : Guérin</a:t>
            </a:r>
            <a:r>
              <a:rPr lang="fr-CA" sz="2000" dirty="0" smtClean="0"/>
              <a:t>.</a:t>
            </a:r>
          </a:p>
          <a:p>
            <a:pPr marL="266700" indent="-266700"/>
            <a:r>
              <a:rPr lang="fr-CA" sz="2000" dirty="0" smtClean="0"/>
              <a:t>Wiki du BENA : Préparation </a:t>
            </a:r>
            <a:r>
              <a:rPr lang="fr-CA" sz="2000" dirty="0" smtClean="0"/>
              <a:t>de l'atelier - Concevoir une activité d'apprentissage à enseigner en </a:t>
            </a:r>
            <a:r>
              <a:rPr lang="fr-CA" sz="2000" dirty="0" smtClean="0"/>
              <a:t>ligne : </a:t>
            </a:r>
            <a:r>
              <a:rPr lang="fr-CA" dirty="0" smtClean="0">
                <a:hlinkClick r:id="rId5"/>
              </a:rPr>
              <a:t>https://wiki.umontreal.ca/x/tAO3B</a:t>
            </a:r>
            <a:endParaRPr lang="fr-CA" sz="2000" b="1" dirty="0" smtClean="0"/>
          </a:p>
          <a:p>
            <a:pPr marL="266700" indent="-266700"/>
            <a:r>
              <a:rPr lang="fr-CA" sz="2000" dirty="0" smtClean="0"/>
              <a:t>WIKI </a:t>
            </a:r>
            <a:r>
              <a:rPr lang="fr-CA" sz="2000" dirty="0" smtClean="0"/>
              <a:t>du BENA  : Conception et enseignement en ligne</a:t>
            </a:r>
            <a:br>
              <a:rPr lang="fr-CA" sz="2000" dirty="0" smtClean="0"/>
            </a:br>
            <a:r>
              <a:rPr lang="fr-CA" sz="2000" dirty="0" smtClean="0">
                <a:hlinkClick r:id="rId6"/>
              </a:rPr>
              <a:t>https://wiki.umontreal.ca/x/0oalB</a:t>
            </a:r>
            <a:endParaRPr lang="fr-CA" sz="2000" dirty="0" smtClean="0"/>
          </a:p>
          <a:p>
            <a:pPr marL="266700" indent="-266700">
              <a:buNone/>
            </a:pPr>
            <a:endParaRPr lang="fr-CA" sz="1400" dirty="0" smtClean="0"/>
          </a:p>
          <a:p>
            <a:pPr marL="266700" indent="-266700"/>
            <a:endParaRPr lang="fr-CA" sz="1400" dirty="0" smtClean="0"/>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3276600" y="2362200"/>
            <a:ext cx="4581618" cy="1362075"/>
          </a:xfrm>
        </p:spPr>
        <p:txBody>
          <a:bodyPr>
            <a:noAutofit/>
          </a:bodyPr>
          <a:lstStyle/>
          <a:p>
            <a:r>
              <a:rPr lang="en-US" sz="2800" dirty="0" smtClean="0"/>
              <a:t>Identifier des situations </a:t>
            </a:r>
            <a:r>
              <a:rPr lang="en-US" sz="2800" dirty="0" err="1" smtClean="0"/>
              <a:t>d’apprentissage</a:t>
            </a:r>
            <a:r>
              <a:rPr lang="en-US" sz="2800" dirty="0" smtClean="0"/>
              <a:t> en </a:t>
            </a:r>
            <a:r>
              <a:rPr lang="en-US" sz="2800" dirty="0" err="1" smtClean="0"/>
              <a:t>ligne</a:t>
            </a:r>
            <a:r>
              <a:rPr lang="fr-CA" sz="2800" dirty="0" smtClean="0"/>
              <a:t> </a:t>
            </a:r>
            <a:endParaRPr lang="fr-CA" sz="2800" dirty="0"/>
          </a:p>
        </p:txBody>
      </p:sp>
      <p:sp>
        <p:nvSpPr>
          <p:cNvPr id="2" name="Espace réservé du texte 1"/>
          <p:cNvSpPr>
            <a:spLocks noGrp="1"/>
          </p:cNvSpPr>
          <p:nvPr>
            <p:ph type="body" idx="1"/>
          </p:nvPr>
        </p:nvSpPr>
        <p:spPr>
          <a:xfrm>
            <a:off x="2819400" y="3962400"/>
            <a:ext cx="5289176" cy="1083328"/>
          </a:xfrm>
        </p:spPr>
        <p:txBody>
          <a:bodyPr>
            <a:normAutofit fontScale="92500"/>
          </a:bodyPr>
          <a:lstStyle/>
          <a:p>
            <a:r>
              <a:rPr lang="fr-CA" b="1" dirty="0" smtClean="0"/>
              <a:t>Intentions :</a:t>
            </a:r>
            <a:r>
              <a:rPr lang="fr-CA" dirty="0" smtClean="0"/>
              <a:t> </a:t>
            </a:r>
          </a:p>
          <a:p>
            <a:r>
              <a:rPr lang="fr-CA" dirty="0" smtClean="0"/>
              <a:t>	</a:t>
            </a:r>
          </a:p>
          <a:p>
            <a:r>
              <a:rPr lang="fr-CA" dirty="0" smtClean="0"/>
              <a:t>	Identifier une SAE préparatrice à une séance en classe</a:t>
            </a:r>
            <a:br>
              <a:rPr lang="fr-CA" dirty="0" smtClean="0"/>
            </a:br>
            <a:r>
              <a:rPr lang="fr-CA" dirty="0" smtClean="0"/>
              <a:t>Identifier une SAE basée sur l’étude de cas</a:t>
            </a:r>
          </a:p>
          <a:p>
            <a:r>
              <a:rPr lang="fr-CA" dirty="0" smtClean="0"/>
              <a:t>Identifier une SAE basée sur la collaboration</a:t>
            </a:r>
            <a:endParaRPr lang="fr-CA"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p:cNvSpPr>
            <a:spLocks noGrp="1"/>
          </p:cNvSpPr>
          <p:nvPr>
            <p:ph type="body" sz="half" idx="2"/>
          </p:nvPr>
        </p:nvSpPr>
        <p:spPr>
          <a:xfrm>
            <a:off x="4727196" y="1683664"/>
            <a:ext cx="3949260" cy="989959"/>
          </a:xfrm>
        </p:spPr>
        <p:txBody>
          <a:bodyPr/>
          <a:lstStyle/>
          <a:p>
            <a:r>
              <a:rPr lang="fr-FR" dirty="0" smtClean="0"/>
              <a:t>SAE de préparation à une séance en salle</a:t>
            </a:r>
          </a:p>
        </p:txBody>
      </p:sp>
      <p:pic>
        <p:nvPicPr>
          <p:cNvPr id="14" name="Espace réservé pour une image  13" descr="PHT1307.png"/>
          <p:cNvPicPr>
            <a:picLocks noGrp="1" noChangeAspect="1"/>
          </p:cNvPicPr>
          <p:nvPr>
            <p:ph type="pic" sz="quarter" idx="13"/>
          </p:nvPr>
        </p:nvPicPr>
        <p:blipFill>
          <a:blip r:embed="rId2" cstate="print"/>
          <a:srcRect l="4210" r="4210"/>
          <a:stretch>
            <a:fillRect/>
          </a:stretch>
        </p:blipFill>
        <p:spPr>
          <a:xfrm>
            <a:off x="1907704" y="1014904"/>
            <a:ext cx="2743200" cy="1957388"/>
          </a:xfrm>
        </p:spPr>
      </p:pic>
      <p:sp>
        <p:nvSpPr>
          <p:cNvPr id="7" name="Espace réservé du texte 6"/>
          <p:cNvSpPr>
            <a:spLocks noGrp="1"/>
          </p:cNvSpPr>
          <p:nvPr>
            <p:ph type="body" sz="half" idx="17"/>
          </p:nvPr>
        </p:nvSpPr>
        <p:spPr>
          <a:xfrm>
            <a:off x="4727196" y="1015017"/>
            <a:ext cx="4093276" cy="674687"/>
          </a:xfrm>
        </p:spPr>
        <p:txBody>
          <a:bodyPr/>
          <a:lstStyle/>
          <a:p>
            <a:r>
              <a:rPr lang="fr-FR" sz="1400" dirty="0" smtClean="0"/>
              <a:t>PHT2307</a:t>
            </a:r>
            <a:r>
              <a:rPr lang="fr-CA" sz="1400" dirty="0" smtClean="0"/>
              <a:t>-</a:t>
            </a:r>
            <a:r>
              <a:rPr lang="fr-FR" sz="1400" dirty="0" smtClean="0"/>
              <a:t>Théorie des exercices thérapeutiques (Cyril Duclos)</a:t>
            </a:r>
            <a:endParaRPr lang="fr-FR" sz="1400" dirty="0"/>
          </a:p>
        </p:txBody>
      </p:sp>
      <p:sp>
        <p:nvSpPr>
          <p:cNvPr id="9" name="Espace réservé du texte 8"/>
          <p:cNvSpPr>
            <a:spLocks noGrp="1"/>
          </p:cNvSpPr>
          <p:nvPr>
            <p:ph type="body" sz="half" idx="19"/>
          </p:nvPr>
        </p:nvSpPr>
        <p:spPr>
          <a:xfrm>
            <a:off x="4727196" y="3671231"/>
            <a:ext cx="4237292" cy="989959"/>
          </a:xfrm>
        </p:spPr>
        <p:txBody>
          <a:bodyPr/>
          <a:lstStyle/>
          <a:p>
            <a:r>
              <a:rPr lang="fr-FR" dirty="0" smtClean="0"/>
              <a:t>Résolution d’une APSIC en équipe (apprentissage par situations infirmières cliniques)</a:t>
            </a:r>
            <a:endParaRPr lang="fr-FR" dirty="0"/>
          </a:p>
        </p:txBody>
      </p:sp>
      <p:sp>
        <p:nvSpPr>
          <p:cNvPr id="10" name="Espace réservé du texte 9"/>
          <p:cNvSpPr>
            <a:spLocks noGrp="1"/>
          </p:cNvSpPr>
          <p:nvPr>
            <p:ph type="body" sz="half" idx="20"/>
          </p:nvPr>
        </p:nvSpPr>
        <p:spPr>
          <a:xfrm>
            <a:off x="4727196" y="2989338"/>
            <a:ext cx="4416804" cy="674687"/>
          </a:xfrm>
        </p:spPr>
        <p:txBody>
          <a:bodyPr/>
          <a:lstStyle/>
          <a:p>
            <a:r>
              <a:rPr lang="fr-FR" sz="1400" dirty="0" smtClean="0"/>
              <a:t>SOI2506 - Approfondissement des sc. fondamentales </a:t>
            </a:r>
            <a:br>
              <a:rPr lang="fr-FR" sz="1400" dirty="0" smtClean="0"/>
            </a:br>
            <a:r>
              <a:rPr lang="fr-FR" sz="1200" dirty="0" smtClean="0"/>
              <a:t>(M-J. Champagne)</a:t>
            </a:r>
            <a:endParaRPr lang="fr-FR" sz="1200" dirty="0"/>
          </a:p>
        </p:txBody>
      </p:sp>
      <p:sp>
        <p:nvSpPr>
          <p:cNvPr id="11" name="Espace réservé du texte 10"/>
          <p:cNvSpPr>
            <a:spLocks noGrp="1"/>
          </p:cNvSpPr>
          <p:nvPr>
            <p:ph type="body" sz="half" idx="21"/>
          </p:nvPr>
        </p:nvSpPr>
        <p:spPr>
          <a:xfrm>
            <a:off x="4727196" y="5673103"/>
            <a:ext cx="4416804" cy="989959"/>
          </a:xfrm>
        </p:spPr>
        <p:txBody>
          <a:bodyPr/>
          <a:lstStyle/>
          <a:p>
            <a:r>
              <a:rPr lang="fr-FR" dirty="0" smtClean="0"/>
              <a:t>Préparation collaborative à l’aide d’un forum d’un travail individuelle à soumettre pour fins d’évaluation</a:t>
            </a:r>
            <a:endParaRPr lang="fr-FR" dirty="0"/>
          </a:p>
        </p:txBody>
      </p:sp>
      <p:sp>
        <p:nvSpPr>
          <p:cNvPr id="12" name="Espace réservé du texte 11"/>
          <p:cNvSpPr>
            <a:spLocks noGrp="1"/>
          </p:cNvSpPr>
          <p:nvPr>
            <p:ph type="body" sz="half" idx="22"/>
          </p:nvPr>
        </p:nvSpPr>
        <p:spPr>
          <a:xfrm>
            <a:off x="4727196" y="5000105"/>
            <a:ext cx="4416804" cy="674687"/>
          </a:xfrm>
        </p:spPr>
        <p:txBody>
          <a:bodyPr/>
          <a:lstStyle/>
          <a:p>
            <a:r>
              <a:rPr lang="fr-FR" sz="1400" dirty="0" smtClean="0"/>
              <a:t>PLU6046A - Éthique de la recherche : introduction </a:t>
            </a:r>
            <a:r>
              <a:rPr lang="fr-FR" sz="1200" dirty="0" smtClean="0"/>
              <a:t>(Béatrice Godard)</a:t>
            </a:r>
            <a:endParaRPr lang="fr-FR" sz="1200" dirty="0"/>
          </a:p>
        </p:txBody>
      </p:sp>
      <p:sp>
        <p:nvSpPr>
          <p:cNvPr id="13" name="Rectangle 12"/>
          <p:cNvSpPr/>
          <p:nvPr/>
        </p:nvSpPr>
        <p:spPr>
          <a:xfrm>
            <a:off x="0" y="188640"/>
            <a:ext cx="8064896" cy="523220"/>
          </a:xfrm>
          <a:prstGeom prst="rect">
            <a:avLst/>
          </a:prstGeom>
        </p:spPr>
        <p:txBody>
          <a:bodyPr wrap="square">
            <a:spAutoFit/>
          </a:bodyPr>
          <a:lstStyle/>
          <a:p>
            <a:pPr>
              <a:spcBef>
                <a:spcPct val="0"/>
              </a:spcBef>
            </a:pPr>
            <a:r>
              <a:rPr lang="en-US" sz="2800" dirty="0" smtClean="0">
                <a:solidFill>
                  <a:schemeClr val="accent1"/>
                </a:solidFill>
                <a:latin typeface="+mj-lt"/>
                <a:ea typeface="+mj-ea"/>
                <a:cs typeface="+mj-cs"/>
              </a:rPr>
              <a:t>Identifier des situations </a:t>
            </a:r>
            <a:r>
              <a:rPr lang="en-US" sz="2800" dirty="0" err="1" smtClean="0">
                <a:solidFill>
                  <a:schemeClr val="accent1"/>
                </a:solidFill>
                <a:latin typeface="+mj-lt"/>
                <a:ea typeface="+mj-ea"/>
                <a:cs typeface="+mj-cs"/>
              </a:rPr>
              <a:t>d’apprentissage</a:t>
            </a:r>
            <a:r>
              <a:rPr lang="en-US" sz="2800" dirty="0" smtClean="0">
                <a:solidFill>
                  <a:schemeClr val="accent1"/>
                </a:solidFill>
                <a:latin typeface="+mj-lt"/>
                <a:ea typeface="+mj-ea"/>
                <a:cs typeface="+mj-cs"/>
              </a:rPr>
              <a:t> en </a:t>
            </a:r>
            <a:r>
              <a:rPr lang="en-US" sz="2800" dirty="0" err="1" smtClean="0">
                <a:solidFill>
                  <a:schemeClr val="accent1"/>
                </a:solidFill>
                <a:latin typeface="+mj-lt"/>
                <a:ea typeface="+mj-ea"/>
                <a:cs typeface="+mj-cs"/>
              </a:rPr>
              <a:t>ligne</a:t>
            </a:r>
            <a:endParaRPr lang="fr-CA" sz="2800" dirty="0">
              <a:solidFill>
                <a:schemeClr val="accent1"/>
              </a:solidFill>
              <a:latin typeface="+mj-lt"/>
              <a:ea typeface="+mj-ea"/>
              <a:cs typeface="+mj-cs"/>
            </a:endParaRPr>
          </a:p>
        </p:txBody>
      </p:sp>
      <p:pic>
        <p:nvPicPr>
          <p:cNvPr id="19" name="Espace réservé pour une image  18" descr="SOI2506_APSIC.png"/>
          <p:cNvPicPr>
            <a:picLocks noGrp="1" noChangeAspect="1"/>
          </p:cNvPicPr>
          <p:nvPr>
            <p:ph type="pic" sz="quarter" idx="18"/>
          </p:nvPr>
        </p:nvPicPr>
        <p:blipFill>
          <a:blip r:embed="rId3" cstate="print"/>
          <a:srcRect l="5987" r="5987"/>
          <a:stretch>
            <a:fillRect/>
          </a:stretch>
        </p:blipFill>
        <p:spPr>
          <a:xfrm>
            <a:off x="1907798" y="2701777"/>
            <a:ext cx="2743200" cy="1956816"/>
          </a:xfrm>
        </p:spPr>
      </p:pic>
      <p:pic>
        <p:nvPicPr>
          <p:cNvPr id="21" name="Espace réservé pour une image  20" descr="MSN6020_ActA.png"/>
          <p:cNvPicPr>
            <a:picLocks noGrp="1" noChangeAspect="1"/>
          </p:cNvPicPr>
          <p:nvPr>
            <p:ph type="pic" sz="quarter" idx="14"/>
          </p:nvPr>
        </p:nvPicPr>
        <p:blipFill>
          <a:blip r:embed="rId4" cstate="print"/>
          <a:srcRect l="5389" r="5389"/>
          <a:stretch>
            <a:fillRect/>
          </a:stretch>
        </p:blipFill>
        <p:spPr>
          <a:xfrm flipV="1">
            <a:off x="1907798" y="4712544"/>
            <a:ext cx="2743200" cy="1956816"/>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0" y="260648"/>
            <a:ext cx="4948269" cy="719424"/>
          </a:xfrm>
        </p:spPr>
        <p:txBody>
          <a:bodyPr/>
          <a:lstStyle/>
          <a:p>
            <a:r>
              <a:rPr lang="fr-CA" dirty="0" smtClean="0"/>
              <a:t>Qu’est-ce qu’une S.A.E ? </a:t>
            </a:r>
            <a:endParaRPr lang="fr-CA" dirty="0"/>
          </a:p>
        </p:txBody>
      </p:sp>
      <p:sp>
        <p:nvSpPr>
          <p:cNvPr id="10" name="Espace réservé du contenu 9"/>
          <p:cNvSpPr>
            <a:spLocks noGrp="1"/>
          </p:cNvSpPr>
          <p:nvPr>
            <p:ph idx="1"/>
          </p:nvPr>
        </p:nvSpPr>
        <p:spPr>
          <a:xfrm>
            <a:off x="1571604" y="1752600"/>
            <a:ext cx="7358114" cy="4412704"/>
          </a:xfrm>
        </p:spPr>
        <p:txBody>
          <a:bodyPr>
            <a:normAutofit/>
          </a:bodyPr>
          <a:lstStyle/>
          <a:p>
            <a:pPr>
              <a:buNone/>
            </a:pPr>
            <a:endParaRPr lang="fr-CA" dirty="0" smtClean="0"/>
          </a:p>
          <a:p>
            <a:pPr marL="449263" lvl="1" indent="-273050"/>
            <a:r>
              <a:rPr lang="fr-CA" dirty="0" smtClean="0">
                <a:solidFill>
                  <a:schemeClr val="accent1">
                    <a:lumMod val="50000"/>
                  </a:schemeClr>
                </a:solidFill>
              </a:rPr>
              <a:t>Au cours de la réalisation d’une S.A.E et des activités qu’elle implique, l'étudiant devra </a:t>
            </a:r>
            <a:r>
              <a:rPr lang="fr-CA" b="1" dirty="0" smtClean="0">
                <a:solidFill>
                  <a:schemeClr val="accent1">
                    <a:lumMod val="50000"/>
                  </a:schemeClr>
                </a:solidFill>
              </a:rPr>
              <a:t>résoudre</a:t>
            </a:r>
            <a:r>
              <a:rPr lang="fr-CA" dirty="0" smtClean="0">
                <a:solidFill>
                  <a:schemeClr val="accent1">
                    <a:lumMod val="50000"/>
                  </a:schemeClr>
                </a:solidFill>
              </a:rPr>
              <a:t> un ou des </a:t>
            </a:r>
            <a:r>
              <a:rPr lang="fr-CA" b="1" dirty="0" smtClean="0">
                <a:solidFill>
                  <a:schemeClr val="accent1">
                    <a:lumMod val="50000"/>
                  </a:schemeClr>
                </a:solidFill>
              </a:rPr>
              <a:t>problèmes</a:t>
            </a:r>
            <a:r>
              <a:rPr lang="fr-CA" dirty="0" smtClean="0">
                <a:solidFill>
                  <a:schemeClr val="accent1">
                    <a:lumMod val="50000"/>
                  </a:schemeClr>
                </a:solidFill>
              </a:rPr>
              <a:t> et accomplir une </a:t>
            </a:r>
            <a:r>
              <a:rPr lang="fr-CA" b="1" dirty="0" smtClean="0">
                <a:solidFill>
                  <a:schemeClr val="accent1">
                    <a:lumMod val="50000"/>
                  </a:schemeClr>
                </a:solidFill>
              </a:rPr>
              <a:t>série de tâches </a:t>
            </a:r>
            <a:r>
              <a:rPr lang="fr-CA" dirty="0" smtClean="0">
                <a:solidFill>
                  <a:schemeClr val="accent1">
                    <a:lumMod val="50000"/>
                  </a:schemeClr>
                </a:solidFill>
              </a:rPr>
              <a:t>visant la </a:t>
            </a:r>
            <a:r>
              <a:rPr lang="fr-CA" b="1" dirty="0" smtClean="0">
                <a:solidFill>
                  <a:schemeClr val="accent1">
                    <a:lumMod val="50000"/>
                  </a:schemeClr>
                </a:solidFill>
              </a:rPr>
              <a:t>production</a:t>
            </a:r>
            <a:r>
              <a:rPr lang="fr-CA" dirty="0" smtClean="0">
                <a:solidFill>
                  <a:schemeClr val="accent1">
                    <a:lumMod val="50000"/>
                  </a:schemeClr>
                </a:solidFill>
              </a:rPr>
              <a:t> d’un document, même modeste, d’une œuvre médiatique ou multimédia </a:t>
            </a:r>
            <a:r>
              <a:rPr lang="fr-CA" b="1" dirty="0" smtClean="0">
                <a:solidFill>
                  <a:schemeClr val="accent1">
                    <a:lumMod val="50000"/>
                  </a:schemeClr>
                </a:solidFill>
              </a:rPr>
              <a:t>consignant sa démarche</a:t>
            </a:r>
            <a:r>
              <a:rPr lang="fr-CA" dirty="0" smtClean="0">
                <a:solidFill>
                  <a:schemeClr val="accent1">
                    <a:lumMod val="50000"/>
                  </a:schemeClr>
                </a:solidFill>
              </a:rPr>
              <a:t> et ses résultats et manifestant le développement de compétences spécifiques </a:t>
            </a:r>
          </a:p>
          <a:p>
            <a:pPr marL="449263" lvl="1" indent="-273050">
              <a:buNone/>
            </a:pPr>
            <a:r>
              <a:rPr lang="fr-CA" sz="1600" smtClean="0">
                <a:solidFill>
                  <a:schemeClr val="accent1">
                    <a:lumMod val="50000"/>
                  </a:schemeClr>
                </a:solidFill>
              </a:rPr>
              <a:t>     (</a:t>
            </a:r>
            <a:r>
              <a:rPr lang="fr-CA" sz="1600" dirty="0" err="1" smtClean="0">
                <a:solidFill>
                  <a:schemeClr val="accent1">
                    <a:lumMod val="50000"/>
                  </a:schemeClr>
                </a:solidFill>
              </a:rPr>
              <a:t>Bibeau</a:t>
            </a:r>
            <a:r>
              <a:rPr lang="fr-CA" sz="1600" dirty="0" smtClean="0">
                <a:solidFill>
                  <a:schemeClr val="accent1">
                    <a:lumMod val="50000"/>
                  </a:schemeClr>
                </a:solidFill>
              </a:rPr>
              <a:t>, 2006).</a:t>
            </a:r>
          </a:p>
          <a:p>
            <a:pPr marL="449263" lvl="1" indent="-273050"/>
            <a:endParaRPr lang="fr-CA" dirty="0" smtClean="0">
              <a:solidFill>
                <a:schemeClr val="accent1">
                  <a:lumMod val="50000"/>
                </a:schemeClr>
              </a:solidFill>
            </a:endParaRPr>
          </a:p>
          <a:p>
            <a:pPr marL="449263" lvl="1" indent="-273050"/>
            <a:r>
              <a:rPr lang="fr-CA" dirty="0" smtClean="0">
                <a:solidFill>
                  <a:schemeClr val="accent1">
                    <a:lumMod val="50000"/>
                  </a:schemeClr>
                </a:solidFill>
              </a:rPr>
              <a:t>Elles doivent être diversifiées, significatives et susceptibles d’intéresser l’étudiant et  ainsi  soutenir son </a:t>
            </a:r>
            <a:r>
              <a:rPr lang="fr-CA" b="1" dirty="0" smtClean="0">
                <a:solidFill>
                  <a:schemeClr val="accent1">
                    <a:lumMod val="50000"/>
                  </a:schemeClr>
                </a:solidFill>
              </a:rPr>
              <a:t>engagement dans son apprentissage</a:t>
            </a:r>
            <a:r>
              <a:rPr lang="fr-CA" dirty="0" smtClean="0">
                <a:solidFill>
                  <a:schemeClr val="accent1">
                    <a:lumMod val="50000"/>
                  </a:schemeClr>
                </a:solidFill>
              </a:rPr>
              <a:t>.</a:t>
            </a:r>
          </a:p>
        </p:txBody>
      </p:sp>
      <p:sp>
        <p:nvSpPr>
          <p:cNvPr id="6" name="Espace réservé du texte 5"/>
          <p:cNvSpPr>
            <a:spLocks noGrp="1"/>
          </p:cNvSpPr>
          <p:nvPr>
            <p:ph type="body" sz="half" idx="2"/>
          </p:nvPr>
        </p:nvSpPr>
        <p:spPr>
          <a:xfrm>
            <a:off x="0" y="1676400"/>
            <a:ext cx="819128" cy="4605358"/>
          </a:xfrm>
        </p:spPr>
        <p:txBody>
          <a:bodyPr vert="vert270" anchor="b">
            <a:normAutofit/>
          </a:bodyPr>
          <a:lstStyle/>
          <a:p>
            <a:pPr algn="ctr"/>
            <a:r>
              <a:rPr lang="en-US" dirty="0" smtClean="0"/>
              <a:t>Identifier des situations </a:t>
            </a:r>
            <a:r>
              <a:rPr lang="en-US" dirty="0" err="1" smtClean="0"/>
              <a:t>d’apprentissage</a:t>
            </a:r>
            <a:r>
              <a:rPr lang="en-US" dirty="0" smtClean="0"/>
              <a:t> en </a:t>
            </a:r>
            <a:r>
              <a:rPr lang="en-US" dirty="0" err="1" smtClean="0"/>
              <a:t>ligne</a:t>
            </a:r>
            <a:r>
              <a:rPr lang="fr-CA" dirty="0" smtClean="0"/>
              <a:t> </a:t>
            </a:r>
            <a:endParaRPr lang="fr-CA"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a:xfrm>
            <a:off x="3276600" y="2362200"/>
            <a:ext cx="4581618" cy="1362075"/>
          </a:xfrm>
        </p:spPr>
        <p:txBody>
          <a:bodyPr>
            <a:noAutofit/>
          </a:bodyPr>
          <a:lstStyle/>
          <a:p>
            <a:r>
              <a:rPr lang="fr-CA" sz="2800" dirty="0" smtClean="0"/>
              <a:t>Repérer les spécificités de la formation en ligne</a:t>
            </a:r>
            <a:endParaRPr lang="fr-CA" sz="2800" dirty="0"/>
          </a:p>
        </p:txBody>
      </p:sp>
      <p:sp>
        <p:nvSpPr>
          <p:cNvPr id="2" name="Espace réservé du texte 1"/>
          <p:cNvSpPr>
            <a:spLocks noGrp="1"/>
          </p:cNvSpPr>
          <p:nvPr>
            <p:ph type="body" idx="1"/>
          </p:nvPr>
        </p:nvSpPr>
        <p:spPr>
          <a:xfrm>
            <a:off x="2819400" y="3962400"/>
            <a:ext cx="5289176" cy="1083328"/>
          </a:xfrm>
        </p:spPr>
        <p:txBody>
          <a:bodyPr>
            <a:normAutofit/>
          </a:bodyPr>
          <a:lstStyle/>
          <a:p>
            <a:r>
              <a:rPr lang="fr-CA" b="1" dirty="0" smtClean="0"/>
              <a:t>Intentions :</a:t>
            </a:r>
            <a:r>
              <a:rPr lang="fr-CA" dirty="0" smtClean="0"/>
              <a:t> </a:t>
            </a:r>
          </a:p>
          <a:p>
            <a:r>
              <a:rPr lang="fr-CA" dirty="0" smtClean="0"/>
              <a:t>	</a:t>
            </a:r>
          </a:p>
          <a:p>
            <a:r>
              <a:rPr lang="fr-CA" dirty="0" smtClean="0"/>
              <a:t>	Identifier ce qu’est le e-</a:t>
            </a:r>
            <a:r>
              <a:rPr lang="fr-CA" dirty="0" err="1" smtClean="0"/>
              <a:t>learning</a:t>
            </a:r>
            <a:r>
              <a:rPr lang="fr-CA" dirty="0" smtClean="0"/>
              <a:t/>
            </a:r>
            <a:br>
              <a:rPr lang="fr-CA" dirty="0" smtClean="0"/>
            </a:br>
            <a:r>
              <a:rPr lang="fr-CA" dirty="0" smtClean="0"/>
              <a:t>Identifier les changements inhérents aux e-</a:t>
            </a:r>
            <a:r>
              <a:rPr lang="fr-CA" dirty="0" err="1" smtClean="0"/>
              <a:t>learning</a:t>
            </a:r>
            <a:endParaRPr lang="fr-CA" dirty="0" smtClean="0"/>
          </a:p>
          <a:p>
            <a:r>
              <a:rPr lang="fr-CA" dirty="0" smtClean="0"/>
              <a:t>Identifier  les caractéristiques du e-</a:t>
            </a:r>
            <a:r>
              <a:rPr lang="fr-CA" dirty="0" err="1" smtClean="0"/>
              <a:t>learning</a:t>
            </a:r>
            <a:endParaRPr lang="fr-CA" dirty="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p:cNvSpPr>
            <a:spLocks noGrp="1"/>
          </p:cNvSpPr>
          <p:nvPr>
            <p:ph type="title"/>
          </p:nvPr>
        </p:nvSpPr>
        <p:spPr>
          <a:xfrm>
            <a:off x="0" y="260648"/>
            <a:ext cx="6858000" cy="719424"/>
          </a:xfrm>
        </p:spPr>
        <p:txBody>
          <a:bodyPr/>
          <a:lstStyle/>
          <a:p>
            <a:r>
              <a:rPr lang="fr-CA" sz="2800" dirty="0" smtClean="0">
                <a:solidFill>
                  <a:schemeClr val="accent2">
                    <a:lumMod val="75000"/>
                  </a:schemeClr>
                </a:solidFill>
              </a:rPr>
              <a:t>Les spécificités de la formation en ligne </a:t>
            </a:r>
            <a:endParaRPr lang="fr-CA" sz="2800" dirty="0">
              <a:solidFill>
                <a:schemeClr val="accent2">
                  <a:lumMod val="75000"/>
                </a:schemeClr>
              </a:solidFill>
            </a:endParaRPr>
          </a:p>
        </p:txBody>
      </p:sp>
      <p:pic>
        <p:nvPicPr>
          <p:cNvPr id="7" name="Espace réservé du contenu 6" descr="EnseignerEnLigneSpecifique.png"/>
          <p:cNvPicPr>
            <a:picLocks noGrp="1" noChangeAspect="1"/>
          </p:cNvPicPr>
          <p:nvPr>
            <p:ph idx="1"/>
          </p:nvPr>
        </p:nvPicPr>
        <p:blipFill>
          <a:blip r:embed="rId2" cstate="print"/>
          <a:srcRect l="-41821" r="-41821"/>
          <a:stretch>
            <a:fillRect/>
          </a:stretch>
        </p:blipFill>
        <p:spPr>
          <a:xfrm>
            <a:off x="2423498" y="1524000"/>
            <a:ext cx="5953741" cy="4602163"/>
          </a:xfrm>
        </p:spPr>
      </p:pic>
      <p:sp>
        <p:nvSpPr>
          <p:cNvPr id="8" name="Espace réservé du texte 5"/>
          <p:cNvSpPr txBox="1">
            <a:spLocks/>
          </p:cNvSpPr>
          <p:nvPr/>
        </p:nvSpPr>
        <p:spPr>
          <a:xfrm>
            <a:off x="0" y="1676400"/>
            <a:ext cx="819128" cy="4605358"/>
          </a:xfrm>
          <a:prstGeom prst="rect">
            <a:avLst/>
          </a:prstGeom>
        </p:spPr>
        <p:txBody>
          <a:bodyPr vert="vert270" lIns="91440" tIns="45720" rIns="91440" bIns="45720" rtlCol="0" anchor="b">
            <a:normAutofit/>
          </a:bodyPr>
          <a:lstStyle/>
          <a:p>
            <a:pPr algn="ctr"/>
            <a:r>
              <a:rPr lang="en-US" sz="1400" dirty="0" err="1" smtClean="0"/>
              <a:t>Repérer</a:t>
            </a:r>
            <a:r>
              <a:rPr lang="en-US" sz="1400" dirty="0" smtClean="0"/>
              <a:t> les </a:t>
            </a:r>
            <a:r>
              <a:rPr lang="en-US" sz="1400" dirty="0" err="1" smtClean="0"/>
              <a:t>spécificités</a:t>
            </a:r>
            <a:r>
              <a:rPr lang="en-US" sz="1400" dirty="0" smtClean="0"/>
              <a:t> de la formation en </a:t>
            </a:r>
            <a:r>
              <a:rPr lang="en-US" sz="1400" dirty="0" err="1" smtClean="0"/>
              <a:t>ligne</a:t>
            </a:r>
            <a:endParaRPr lang="en-US" sz="1400" dirty="0" smtClean="0"/>
          </a:p>
        </p:txBody>
      </p:sp>
    </p:spTree>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Diapositive 1 - &amp;quot;Introduction aux situations d’apprentissage en ligne…&amp;quot;&quot;/&gt;&lt;property id=&quot;20307&quot; value=&quot;256&quot;/&gt;&lt;/object&gt;&lt;object type=&quot;3&quot; unique_id=&quot;10005&quot;&gt;&lt;property id=&quot;20148&quot; value=&quot;5&quot;/&gt;&lt;property id=&quot;20300&quot; value=&quot;Diapositive 3 - &amp;quot;Se situer par rapport  à  la formation en ligne&amp;#x0D;&amp;#x0A;&amp;quot;&quot;/&gt;&lt;property id=&quot;20307&quot; value=&quot;258&quot;/&gt;&lt;/object&gt;&lt;object type=&quot;3&quot; unique_id=&quot;10006&quot;&gt;&lt;property id=&quot;20148&quot; value=&quot;5&quot;/&gt;&lt;property id=&quot;20300&quot; value=&quot;Diapositive 2 - &amp;quot;Déroulement de l’atelier&amp;quot;&quot;/&gt;&lt;property id=&quot;20307&quot; value=&quot;257&quot;/&gt;&lt;/object&gt;&lt;object type=&quot;3&quot; unique_id=&quot;10007&quot;&gt;&lt;property id=&quot;20148&quot; value=&quot;5&quot;/&gt;&lt;property id=&quot;20300&quot; value=&quot;Diapositive 4 - &amp;quot;Activer ses connaissances antérieures et anticiper&amp;quot;&quot;/&gt;&lt;property id=&quot;20307&quot; value=&quot;259&quot;/&gt;&lt;/object&gt;&lt;object type=&quot;3&quot; unique_id=&quot;10010&quot;&gt;&lt;property id=&quot;20148&quot; value=&quot;5&quot;/&gt;&lt;property id=&quot;20300&quot; value=&quot;Diapositive 26&quot;/&gt;&lt;property id=&quot;20307&quot; value=&quot;262&quot;/&gt;&lt;/object&gt;&lt;object type=&quot;3&quot; unique_id=&quot;10011&quot;&gt;&lt;property id=&quot;20148&quot; value=&quot;5&quot;/&gt;&lt;property id=&quot;20300&quot; value=&quot;Diapositive 29 - &amp;quot;Modélisation par Objets Typés &amp;quot;&quot;/&gt;&lt;property id=&quot;20307&quot; value=&quot;263&quot;/&gt;&lt;/object&gt;&lt;object type=&quot;3&quot; unique_id=&quot;10012&quot;&gt;&lt;property id=&quot;20148&quot; value=&quot;5&quot;/&gt;&lt;property id=&quot;20300&quot; value=&quot;Diapositive 28 - &amp;quot;Exemple d’une démarche complétée&amp;quot;&quot;/&gt;&lt;property id=&quot;20307&quot; value=&quot;264&quot;/&gt;&lt;/object&gt;&lt;object type=&quot;3&quot; unique_id=&quot;10110&quot;&gt;&lt;property id=&quot;20148&quot; value=&quot;5&quot;/&gt;&lt;property id=&quot;20300&quot; value=&quot;Diapositive 41 - &amp;quot;Références&amp;quot;&quot;/&gt;&lt;property id=&quot;20307&quot; value=&quot;266&quot;/&gt;&lt;/object&gt;&lt;object type=&quot;3&quot; unique_id=&quot;10111&quot;&gt;&lt;property id=&quot;20148&quot; value=&quot;5&quot;/&gt;&lt;property id=&quot;20300&quot; value=&quot;Diapositive 40 - &amp;quot;Merci pour votre attention !&amp;quot;&quot;/&gt;&lt;property id=&quot;20307&quot; value=&quot;267&quot;/&gt;&lt;/object&gt;&lt;object type=&quot;3&quot; unique_id=&quot;10154&quot;&gt;&lt;property id=&quot;20148&quot; value=&quot;5&quot;/&gt;&lt;property id=&quot;20300&quot; value=&quot;Diapositive 30 - &amp;quot;Modélisation par Objets Typés &amp;quot;&quot;/&gt;&lt;property id=&quot;20307&quot; value=&quot;268&quot;/&gt;&lt;/object&gt;&lt;object type=&quot;3&quot; unique_id=&quot;10230&quot;&gt;&lt;property id=&quot;20148&quot; value=&quot;5&quot;/&gt;&lt;property id=&quot;20300&quot; value=&quot;Diapositive 31 - &amp;quot;Lister les connaissances et compétences&amp;quot;&quot;/&gt;&lt;property id=&quot;20307&quot; value=&quot;269&quot;/&gt;&lt;/object&gt;&lt;object type=&quot;3&quot; unique_id=&quot;10295&quot;&gt;&lt;property id=&quot;20148&quot; value=&quot;5&quot;/&gt;&lt;property id=&quot;20300&quot; value=&quot;Diapositive 32 - &amp;quot;Classer les éléments ciblés&amp;quot;&quot;/&gt;&lt;property id=&quot;20307&quot; value=&quot;270&quot;/&gt;&lt;/object&gt;&lt;object type=&quot;3&quot; unique_id=&quot;10296&quot;&gt;&lt;property id=&quot;20148&quot; value=&quot;5&quot;/&gt;&lt;property id=&quot;20300&quot; value=&quot;Diapositive 33 - &amp;quot;Terminer le modèle de connaissances&amp;quot;&quot;/&gt;&lt;property id=&quot;20307&quot; value=&quot;271&quot;/&gt;&lt;/object&gt;&lt;object type=&quot;3&quot; unique_id=&quot;10469&quot;&gt;&lt;property id=&quot;20148&quot; value=&quot;5&quot;/&gt;&lt;property id=&quot;20300&quot; value=&quot;Diapositive 38 - &amp;quot;Porter un regard réflexif&amp;quot;&quot;/&gt;&lt;property id=&quot;20307&quot; value=&quot;276&quot;/&gt;&lt;/object&gt;&lt;object type=&quot;3&quot; unique_id=&quot;10539&quot;&gt;&lt;property id=&quot;20148&quot; value=&quot;5&quot;/&gt;&lt;property id=&quot;20300&quot; value=&quot;Diapositive 34 - &amp;quot;Structurer les événements d’apprentissage&amp;quot;&quot;/&gt;&lt;property id=&quot;20307&quot; value=&quot;277&quot;/&gt;&lt;/object&gt;&lt;object type=&quot;3&quot; unique_id=&quot;10660&quot;&gt;&lt;property id=&quot;20148&quot; value=&quot;5&quot;/&gt;&lt;property id=&quot;20300&quot; value=&quot;Diapositive 35 - &amp;quot;Choisir les stratégies pédagogiques&amp;quot;&quot;/&gt;&lt;property id=&quot;20307&quot; value=&quot;278&quot;/&gt;&lt;/object&gt;&lt;object type=&quot;3&quot; unique_id=&quot;10661&quot;&gt;&lt;property id=&quot;20148&quot; value=&quot;5&quot;/&gt;&lt;property id=&quot;20300&quot; value=&quot;Diapositive 36 - &amp;quot;Discriminer les stratégies pédagogiques en ligne&amp;quot;&quot;/&gt;&lt;property id=&quot;20307&quot; value=&quot;279&quot;/&gt;&lt;/object&gt;&lt;object type=&quot;3&quot; unique_id=&quot;10769&quot;&gt;&lt;property id=&quot;20148&quot; value=&quot;5&quot;/&gt;&lt;property id=&quot;20300&quot; value=&quot;Diapositive 37 - &amp;quot;Élaborer un Réseau d’Évènement d’Apprentissage (R.É.A)&amp;quot;&quot;/&gt;&lt;property id=&quot;20307&quot; value=&quot;280&quot;/&gt;&lt;/object&gt;&lt;object type=&quot;3&quot; unique_id=&quot;10770&quot;&gt;&lt;property id=&quot;20148&quot; value=&quot;5&quot;/&gt;&lt;property id=&quot;20300&quot; value=&quot;Diapositive 39 - &amp;quot;Porter un regard réflexif&amp;quot;&quot;/&gt;&lt;property id=&quot;20307&quot; value=&quot;281&quot;/&gt;&lt;/object&gt;&lt;object type=&quot;3&quot; unique_id=&quot;10771&quot;&gt;&lt;property id=&quot;20148&quot; value=&quot;5&quot;/&gt;&lt;property id=&quot;20300&quot; value=&quot;Diapositive 5 - &amp;quot;Identifier des situations d’apprentissage en ligne &amp;quot;&quot;/&gt;&lt;property id=&quot;20307&quot; value=&quot;282&quot;/&gt;&lt;/object&gt;&lt;object type=&quot;3&quot; unique_id=&quot;10772&quot;&gt;&lt;property id=&quot;20148&quot; value=&quot;5&quot;/&gt;&lt;property id=&quot;20300&quot; value=&quot;Diapositive 6&quot;/&gt;&lt;property id=&quot;20307&quot; value=&quot;283&quot;/&gt;&lt;/object&gt;&lt;object type=&quot;3&quot; unique_id=&quot;10773&quot;&gt;&lt;property id=&quot;20148&quot; value=&quot;5&quot;/&gt;&lt;property id=&quot;20300&quot; value=&quot;Diapositive 7 - &amp;quot;Qu’est-ce qu’une S.A.E ? &amp;quot;&quot;/&gt;&lt;property id=&quot;20307&quot; value=&quot;284&quot;/&gt;&lt;/object&gt;&lt;object type=&quot;3&quot; unique_id=&quot;10774&quot;&gt;&lt;property id=&quot;20148&quot; value=&quot;5&quot;/&gt;&lt;property id=&quot;20300&quot; value=&quot;Diapositive 9 - &amp;quot;Les spécificités de la formation en ligne &amp;quot;&quot;/&gt;&lt;property id=&quot;20307&quot; value=&quot;285&quot;/&gt;&lt;/object&gt;&lt;object type=&quot;3&quot; unique_id=&quot;10775&quot;&gt;&lt;property id=&quot;20148&quot; value=&quot;5&quot;/&gt;&lt;property id=&quot;20300&quot; value=&quot;Diapositive 10&quot;/&gt;&lt;property id=&quot;20307&quot; value=&quot;286&quot;/&gt;&lt;/object&gt;&lt;object type=&quot;3&quot; unique_id=&quot;10776&quot;&gt;&lt;property id=&quot;20148&quot; value=&quot;5&quot;/&gt;&lt;property id=&quot;20300&quot; value=&quot;Diapositive 11&quot;/&gt;&lt;property id=&quot;20307&quot; value=&quot;287&quot;/&gt;&lt;/object&gt;&lt;object type=&quot;3&quot; unique_id=&quot;10777&quot;&gt;&lt;property id=&quot;20148&quot; value=&quot;5&quot;/&gt;&lt;property id=&quot;20300&quot; value=&quot;Diapositive 12&quot;/&gt;&lt;property id=&quot;20307&quot; value=&quot;289&quot;/&gt;&lt;/object&gt;&lt;object type=&quot;3&quot; unique_id=&quot;10778&quot;&gt;&lt;property id=&quot;20148&quot; value=&quot;5&quot;/&gt;&lt;property id=&quot;20300&quot; value=&quot;Diapositive 13&quot;/&gt;&lt;property id=&quot;20307&quot; value=&quot;290&quot;/&gt;&lt;/object&gt;&lt;object type=&quot;3&quot; unique_id=&quot;10779&quot;&gt;&lt;property id=&quot;20148&quot; value=&quot;5&quot;/&gt;&lt;property id=&quot;20300&quot; value=&quot;Diapositive 14&quot;/&gt;&lt;property id=&quot;20307&quot; value=&quot;291&quot;/&gt;&lt;/object&gt;&lt;object type=&quot;3&quot; unique_id=&quot;10780&quot;&gt;&lt;property id=&quot;20148&quot; value=&quot;5&quot;/&gt;&lt;property id=&quot;20300&quot; value=&quot;Diapositive 15&quot;/&gt;&lt;property id=&quot;20307&quot; value=&quot;299&quot;/&gt;&lt;/object&gt;&lt;object type=&quot;3&quot; unique_id=&quot;10781&quot;&gt;&lt;property id=&quot;20148&quot; value=&quot;5&quot;/&gt;&lt;property id=&quot;20300&quot; value=&quot;Diapositive 17&quot;/&gt;&lt;property id=&quot;20307&quot; value=&quot;301&quot;/&gt;&lt;/object&gt;&lt;object type=&quot;3&quot; unique_id=&quot;10782&quot;&gt;&lt;property id=&quot;20148&quot; value=&quot;5&quot;/&gt;&lt;property id=&quot;20300&quot; value=&quot;Diapositive 18&quot;/&gt;&lt;property id=&quot;20307&quot; value=&quot;292&quot;/&gt;&lt;/object&gt;&lt;object type=&quot;3&quot; unique_id=&quot;10783&quot;&gt;&lt;property id=&quot;20148&quot; value=&quot;5&quot;/&gt;&lt;property id=&quot;20300&quot; value=&quot;Diapositive 19&quot;/&gt;&lt;property id=&quot;20307&quot; value=&quot;293&quot;/&gt;&lt;/object&gt;&lt;object type=&quot;3&quot; unique_id=&quot;10784&quot;&gt;&lt;property id=&quot;20148&quot; value=&quot;5&quot;/&gt;&lt;property id=&quot;20300&quot; value=&quot;Diapositive 20&quot;/&gt;&lt;property id=&quot;20307&quot; value=&quot;294&quot;/&gt;&lt;/object&gt;&lt;object type=&quot;3&quot; unique_id=&quot;10785&quot;&gt;&lt;property id=&quot;20148&quot; value=&quot;5&quot;/&gt;&lt;property id=&quot;20300&quot; value=&quot;Diapositive 21 - &amp;quot;Le e-learning est favorisé par &amp;#x0D;&amp;#x0A;un encadrement &amp;quot;&quot;/&gt;&lt;property id=&quot;20307&quot; value=&quot;295&quot;/&gt;&lt;/object&gt;&lt;object type=&quot;3&quot; unique_id=&quot;10786&quot;&gt;&lt;property id=&quot;20148&quot; value=&quot;5&quot;/&gt;&lt;property id=&quot;20300&quot; value=&quot;Diapositive 22&quot;/&gt;&lt;property id=&quot;20307&quot; value=&quot;296&quot;/&gt;&lt;/object&gt;&lt;object type=&quot;3&quot; unique_id=&quot;10787&quot;&gt;&lt;property id=&quot;20148&quot; value=&quot;5&quot;/&gt;&lt;property id=&quot;20300&quot; value=&quot;Diapositive 23&quot;/&gt;&lt;property id=&quot;20307&quot; value=&quot;297&quot;/&gt;&lt;/object&gt;&lt;object type=&quot;3&quot; unique_id=&quot;10788&quot;&gt;&lt;property id=&quot;20148&quot; value=&quot;5&quot;/&gt;&lt;property id=&quot;20300&quot; value=&quot;Diapositive 24 - &amp;quot;Déroulement de l’atelier&amp;quot;&quot;/&gt;&lt;property id=&quot;20307&quot; value=&quot;298&quot;/&gt;&lt;/object&gt;&lt;object type=&quot;3&quot; unique_id=&quot;10789&quot;&gt;&lt;property id=&quot;20148&quot; value=&quot;5&quot;/&gt;&lt;property id=&quot;20300&quot; value=&quot;Diapositive 27&quot;/&gt;&lt;property id=&quot;20307&quot; value=&quot;302&quot;/&gt;&lt;/object&gt;&lt;object type=&quot;3&quot; unique_id=&quot;10932&quot;&gt;&lt;property id=&quot;20148&quot; value=&quot;5&quot;/&gt;&lt;property id=&quot;20300&quot; value=&quot;Diapositive 8 - &amp;quot;Repérer les spécificités de la formation en ligne&amp;quot;&quot;/&gt;&lt;property id=&quot;20307&quot; value=&quot;304&quot;/&gt;&lt;/object&gt;&lt;object type=&quot;3&quot; unique_id=&quot;10933&quot;&gt;&lt;property id=&quot;20148&quot; value=&quot;5&quot;/&gt;&lt;property id=&quot;20300&quot; value=&quot;Diapositive 16&quot;/&gt;&lt;property id=&quot;20307&quot; value=&quot;303&quot;/&gt;&lt;/object&gt;&lt;object type=&quot;3&quot; unique_id=&quot;11319&quot;&gt;&lt;property id=&quot;20148&quot; value=&quot;5&quot;/&gt;&lt;property id=&quot;20300&quot; value=&quot;Diapositive 25 - &amp;quot;Porter attention à une démarche de conception pédagogique&amp;quot;&quot;/&gt;&lt;property id=&quot;20307&quot; value=&quot;305&quot;/&gt;&lt;/object&gt;&lt;/object&gt;&lt;/object&gt;&lt;/database&gt;"/>
  <p:tag name="SECTOMILLISECCONVERTED" val="1"/>
</p:tagLst>
</file>

<file path=ppt/theme/theme1.xml><?xml version="1.0" encoding="utf-8"?>
<a:theme xmlns:a="http://schemas.openxmlformats.org/drawingml/2006/main" name="Inspiration">
  <a:themeElements>
    <a:clrScheme name="Inspiration">
      <a:dk1>
        <a:sysClr val="windowText" lastClr="000000"/>
      </a:dk1>
      <a:lt1>
        <a:sysClr val="window" lastClr="FFFFFF"/>
      </a:lt1>
      <a:dk2>
        <a:srgbClr val="2F2F26"/>
      </a:dk2>
      <a:lt2>
        <a:srgbClr val="9FA795"/>
      </a:lt2>
      <a:accent1>
        <a:srgbClr val="749805"/>
      </a:accent1>
      <a:accent2>
        <a:srgbClr val="BACC82"/>
      </a:accent2>
      <a:accent3>
        <a:srgbClr val="6E9EC2"/>
      </a:accent3>
      <a:accent4>
        <a:srgbClr val="2046A5"/>
      </a:accent4>
      <a:accent5>
        <a:srgbClr val="5039C6"/>
      </a:accent5>
      <a:accent6>
        <a:srgbClr val="7411D0"/>
      </a:accent6>
      <a:hlink>
        <a:srgbClr val="FFC000"/>
      </a:hlink>
      <a:folHlink>
        <a:srgbClr val="C0C000"/>
      </a:folHlink>
    </a:clrScheme>
    <a:fontScheme name="Inspiration">
      <a:majorFont>
        <a:latin typeface="News Gothic MT"/>
        <a:ea typeface=""/>
        <a:cs typeface=""/>
        <a:font script="Jpan" typeface="メイリオ"/>
      </a:majorFont>
      <a:minorFont>
        <a:latin typeface="News Gothic MT"/>
        <a:ea typeface=""/>
        <a:cs typeface=""/>
        <a:font script="Jpan" typeface="メイリオ"/>
      </a:minorFont>
    </a:fontScheme>
    <a:fmtScheme name="Inspiration">
      <a:fillStyleLst>
        <a:solidFill>
          <a:schemeClr val="phClr"/>
        </a:solidFill>
        <a:gradFill rotWithShape="1">
          <a:gsLst>
            <a:gs pos="25000">
              <a:schemeClr val="phClr">
                <a:tint val="90000"/>
                <a:shade val="100000"/>
                <a:alpha val="90000"/>
                <a:satMod val="150000"/>
              </a:schemeClr>
            </a:gs>
            <a:gs pos="100000">
              <a:schemeClr val="phClr">
                <a:tint val="100000"/>
                <a:shade val="60000"/>
                <a:satMod val="135000"/>
              </a:schemeClr>
            </a:gs>
          </a:gsLst>
          <a:path path="circle">
            <a:fillToRect l="50000" t="50000" r="50000" b="50000"/>
          </a:path>
        </a:gradFill>
        <a:gradFill rotWithShape="1">
          <a:gsLst>
            <a:gs pos="0">
              <a:schemeClr val="phClr">
                <a:tint val="90000"/>
                <a:shade val="100000"/>
                <a:alpha val="85000"/>
                <a:satMod val="150000"/>
              </a:schemeClr>
            </a:gs>
            <a:gs pos="33000">
              <a:schemeClr val="phClr">
                <a:tint val="90000"/>
                <a:shade val="100000"/>
                <a:alpha val="95000"/>
                <a:satMod val="130000"/>
              </a:schemeClr>
            </a:gs>
            <a:gs pos="67000">
              <a:schemeClr val="phClr">
                <a:shade val="70000"/>
                <a:satMod val="135000"/>
              </a:schemeClr>
            </a:gs>
            <a:gs pos="100000">
              <a:schemeClr val="phClr">
                <a:shade val="50000"/>
                <a:satMod val="135000"/>
              </a:schemeClr>
            </a:gs>
          </a:gsLst>
          <a:lin ang="13200000" scaled="1"/>
        </a:gradFill>
      </a:fillStyleLst>
      <a:lnStyleLst>
        <a:ln w="12700" cap="flat" cmpd="sng" algn="ctr">
          <a:solidFill>
            <a:schemeClr val="phClr">
              <a:shade val="95000"/>
              <a:satMod val="105000"/>
            </a:schemeClr>
          </a:solidFill>
          <a:prstDash val="solid"/>
        </a:ln>
        <a:ln w="38100" cap="flat" cmpd="thickThin" algn="ctr">
          <a:solidFill>
            <a:schemeClr val="phClr"/>
          </a:solidFill>
          <a:prstDash val="solid"/>
        </a:ln>
        <a:ln w="38100" cap="flat" cmpd="thinThick" algn="ctr">
          <a:solidFill>
            <a:schemeClr val="phClr"/>
          </a:solidFill>
          <a:prstDash val="solid"/>
        </a:ln>
      </a:lnStyleLst>
      <a:effectStyleLst>
        <a:effectStyle>
          <a:effectLst/>
        </a:effectStyle>
        <a:effectStyle>
          <a:effectLst/>
          <a:scene3d>
            <a:camera prst="orthographicFront">
              <a:rot lat="0" lon="0" rev="0"/>
            </a:camera>
            <a:lightRig rig="twoPt" dir="tl"/>
          </a:scene3d>
          <a:sp3d extrusionH="12700" prstMaterial="softEdge">
            <a:bevelT w="25400" h="50800"/>
          </a:sp3d>
        </a:effectStyle>
        <a:effectStyle>
          <a:effectLst>
            <a:innerShdw blurRad="50800" dist="25400" dir="2400000">
              <a:srgbClr val="808080">
                <a:alpha val="75000"/>
              </a:srgbClr>
            </a:innerShdw>
            <a:reflection blurRad="38100" stA="26000" endPos="35000" dist="12700" dir="5400000" fadeDir="4800000" sy="-100000" rotWithShape="0"/>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Inspiration.thmx</Template>
  <TotalTime>2611</TotalTime>
  <Words>1589</Words>
  <Application>Microsoft Office PowerPoint</Application>
  <PresentationFormat>Affichage à l'écran (4:3)</PresentationFormat>
  <Paragraphs>445</Paragraphs>
  <Slides>41</Slides>
  <Notes>11</Notes>
  <HiddenSlides>0</HiddenSlides>
  <MMClips>0</MMClips>
  <ScaleCrop>false</ScaleCrop>
  <HeadingPairs>
    <vt:vector size="4" baseType="variant">
      <vt:variant>
        <vt:lpstr>Thème</vt:lpstr>
      </vt:variant>
      <vt:variant>
        <vt:i4>1</vt:i4>
      </vt:variant>
      <vt:variant>
        <vt:lpstr>Titres des diapositives</vt:lpstr>
      </vt:variant>
      <vt:variant>
        <vt:i4>41</vt:i4>
      </vt:variant>
    </vt:vector>
  </HeadingPairs>
  <TitlesOfParts>
    <vt:vector size="42" baseType="lpstr">
      <vt:lpstr>Inspiration</vt:lpstr>
      <vt:lpstr>Introduction aux situations d’apprentissage en ligne…</vt:lpstr>
      <vt:lpstr>Déroulement de l’atelier</vt:lpstr>
      <vt:lpstr>Se situer par rapport  à  la formation en ligne </vt:lpstr>
      <vt:lpstr>Activer ses connaissances antérieures et anticiper</vt:lpstr>
      <vt:lpstr>Identifier des situations d’apprentissage en ligne </vt:lpstr>
      <vt:lpstr>Diapositive 6</vt:lpstr>
      <vt:lpstr>Qu’est-ce qu’une S.A.E ? </vt:lpstr>
      <vt:lpstr>Repérer les spécificités de la formation en ligne</vt:lpstr>
      <vt:lpstr>Les spécificités de la formation en ligne </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Le e-learning est favorisé par  un encadrement </vt:lpstr>
      <vt:lpstr>Diapositive 22</vt:lpstr>
      <vt:lpstr>Diapositive 23</vt:lpstr>
      <vt:lpstr>Déroulement de l’atelier</vt:lpstr>
      <vt:lpstr>Porter attention à une démarche de conception pédagogique</vt:lpstr>
      <vt:lpstr>Diapositive 26</vt:lpstr>
      <vt:lpstr>Diapositive 27</vt:lpstr>
      <vt:lpstr>Exemple d’une démarche complétée</vt:lpstr>
      <vt:lpstr>Modélisation par Objets Typés </vt:lpstr>
      <vt:lpstr>Modélisation par Objets Typés </vt:lpstr>
      <vt:lpstr>Lister les connaissances et compétences</vt:lpstr>
      <vt:lpstr>Classer les éléments ciblés</vt:lpstr>
      <vt:lpstr>Terminer le modèle de connaissances</vt:lpstr>
      <vt:lpstr>Structurer les événements d’apprentissage</vt:lpstr>
      <vt:lpstr>Choisir les stratégies pédagogiques</vt:lpstr>
      <vt:lpstr>Discriminer les stratégies pédagogiques en ligne</vt:lpstr>
      <vt:lpstr>Élaborer un Réseau d’Évènement d’Apprentissage (R.É.A)</vt:lpstr>
      <vt:lpstr>Porter un regard réflexif</vt:lpstr>
      <vt:lpstr>Porter un regard réflexif</vt:lpstr>
      <vt:lpstr>Merci pour votre attention !</vt:lpstr>
      <vt:lpstr>Références</vt:lpstr>
    </vt:vector>
  </TitlesOfParts>
  <Company>Universite de Montreal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Concevoir Une activité d’apprentissage à enseigner en ligne…</dc:title>
  <dc:creator>Florian Meyer</dc:creator>
  <cp:lastModifiedBy>Véronique Besançon</cp:lastModifiedBy>
  <cp:revision>220</cp:revision>
  <dcterms:created xsi:type="dcterms:W3CDTF">2010-10-25T19:49:32Z</dcterms:created>
  <dcterms:modified xsi:type="dcterms:W3CDTF">2010-11-03T15:34:33Z</dcterms:modified>
</cp:coreProperties>
</file>